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31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Arial" panose="020B0604020202020204" pitchFamily="34" charset="0"/>
      <p:regular r:id="rId67"/>
      <p:bold r:id="rId68"/>
      <p:italic r:id="rId69"/>
    </p:embeddedFont>
    <p:embeddedFont>
      <p:font typeface="Wingdings" panose="05000000000000000000" pitchFamily="2" charset="2"/>
      <p:regular r:id="rId70"/>
    </p:embeddedFont>
    <p:embeddedFont>
      <p:font typeface="Times New Roman" panose="02020603050405020304" pitchFamily="18" charset="0"/>
      <p:regular r:id="rId71"/>
    </p:embeddedFont>
    <p:embeddedFont>
      <p:font typeface="Cambria Math" panose="02040503050406030204" pitchFamily="18" charset="0"/>
      <p:regular r:id="rId72"/>
    </p:embeddedFont>
    <p:embeddedFont>
      <p:font typeface="Courier New" panose="02070309020205020404" pitchFamily="49" charset="0"/>
      <p:regular r:id="rId73"/>
    </p:embeddedFont>
    <p:embeddedFont>
      <p:font typeface="Cambria" panose="02040503050406030204" pitchFamily="18" charset="0"/>
      <p:regular r:id="rId74"/>
      <p:bold r:id="rId75"/>
      <p:italic r:id="rId76"/>
      <p:boldItalic r:id="rId77"/>
    </p:embeddedFont>
    <p:embeddedFont>
      <p:font typeface="Sitka Small" panose="02000505000000020004" pitchFamily="2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DE715-BC00-4CDE-9CA7-AB3EB5E786A3}" type="datetimeFigureOut">
              <a:rPr lang="tr-TR" smtClean="0"/>
              <a:t>26.12.2020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EDA51-D903-49D2-9E4E-6CFA2C4E94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6788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42672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42672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42672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962" y="286131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28956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2894076"/>
            <a:ext cx="5649595" cy="1905"/>
          </a:xfrm>
          <a:custGeom>
            <a:avLst/>
            <a:gdLst/>
            <a:ahLst/>
            <a:cxnLst/>
            <a:rect l="l" t="t" r="r" b="b"/>
            <a:pathLst>
              <a:path w="5649595" h="1905">
                <a:moveTo>
                  <a:pt x="0" y="0"/>
                </a:moveTo>
                <a:lnTo>
                  <a:pt x="5649468" y="1524"/>
                </a:lnTo>
              </a:path>
            </a:pathLst>
          </a:custGeom>
          <a:ln w="57912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42672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42672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4505" y="2812035"/>
            <a:ext cx="2574989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943" y="1722913"/>
            <a:ext cx="7768114" cy="300082"/>
          </a:xfr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3"/>
            <a:ext cx="9144000" cy="138499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93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75945"/>
            <a:ext cx="573532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247591"/>
            <a:ext cx="7480300" cy="397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70011" y="6290109"/>
            <a:ext cx="663575" cy="22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426720">
              <a:lnSpc>
                <a:spcPts val="16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jp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g"/><Relationship Id="rId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jpg"/><Relationship Id="rId7" Type="http://schemas.openxmlformats.org/officeDocument/2006/relationships/image" Target="../media/image130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1.png"/><Relationship Id="rId5" Type="http://schemas.openxmlformats.org/officeDocument/2006/relationships/image" Target="../media/image126.jpg"/><Relationship Id="rId10" Type="http://schemas.openxmlformats.org/officeDocument/2006/relationships/image" Target="../media/image130.png"/><Relationship Id="rId4" Type="http://schemas.openxmlformats.org/officeDocument/2006/relationships/image" Target="../media/image125.jpg"/><Relationship Id="rId9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jpg"/><Relationship Id="rId7" Type="http://schemas.openxmlformats.org/officeDocument/2006/relationships/image" Target="../media/image141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26.jpg"/><Relationship Id="rId10" Type="http://schemas.openxmlformats.org/officeDocument/2006/relationships/image" Target="../media/image131.png"/><Relationship Id="rId4" Type="http://schemas.openxmlformats.org/officeDocument/2006/relationships/image" Target="../media/image125.jpg"/><Relationship Id="rId9" Type="http://schemas.openxmlformats.org/officeDocument/2006/relationships/image" Target="../media/image1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-ids.org/" TargetMode="External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7.jp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54.jp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5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jpg"/><Relationship Id="rId5" Type="http://schemas.openxmlformats.org/officeDocument/2006/relationships/image" Target="../media/image64.jpg"/><Relationship Id="rId10" Type="http://schemas.openxmlformats.org/officeDocument/2006/relationships/image" Target="../media/image69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0364" y="2787411"/>
            <a:ext cx="914400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pc="-45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4400" spc="-5" dirty="0" smtClean="0">
                <a:latin typeface="Times New Roman"/>
                <a:cs typeface="Times New Roman"/>
              </a:rPr>
              <a:t>Network Perimeter Security</a:t>
            </a:r>
            <a:endParaRPr lang="en-US" sz="4400" spc="-5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Composed from Nils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Gruschka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, University of Oslo, Information Security 2018 Lectures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CSE413 – Security of Information Systems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https://github.com/FurkanGozukara/Security-of-Information-Systems-CSE413-2020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0" y="6400800"/>
            <a:ext cx="88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: https://www.uio.no/studier/emner/matnat/ifi/INF3510/v18/lectures/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6011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5400" y="6172200"/>
            <a:ext cx="3963670" cy="0"/>
          </a:xfrm>
          <a:custGeom>
            <a:avLst/>
            <a:gdLst/>
            <a:ahLst/>
            <a:cxnLst/>
            <a:rect l="l" t="t" r="r" b="b"/>
            <a:pathLst>
              <a:path w="3963670">
                <a:moveTo>
                  <a:pt x="0" y="0"/>
                </a:moveTo>
                <a:lnTo>
                  <a:pt x="3963162" y="0"/>
                </a:lnTo>
              </a:path>
            </a:pathLst>
          </a:custGeom>
          <a:ln w="9143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8640" y="6302809"/>
            <a:ext cx="69850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30" dirty="0">
                <a:latin typeface="Arial"/>
                <a:cs typeface="Arial"/>
              </a:rPr>
              <a:t>L11: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Peri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6658" y="6302809"/>
            <a:ext cx="733552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  <a:tabLst>
                <a:tab pos="2288540" algn="l"/>
                <a:tab pos="7164070" algn="l"/>
              </a:tabLst>
            </a:pPr>
            <a:r>
              <a:rPr sz="1400" spc="-5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eter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Security		</a:t>
            </a:r>
            <a:r>
              <a:rPr sz="1400" spc="-110" dirty="0">
                <a:latin typeface="Arial"/>
                <a:cs typeface="Arial"/>
              </a:rPr>
              <a:t>11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811" y="124968"/>
            <a:ext cx="8924925" cy="6597650"/>
            <a:chOff x="19811" y="124968"/>
            <a:chExt cx="8924925" cy="6597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124968"/>
              <a:ext cx="7648956" cy="65973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811" y="792480"/>
              <a:ext cx="1275715" cy="5695315"/>
            </a:xfrm>
            <a:custGeom>
              <a:avLst/>
              <a:gdLst/>
              <a:ahLst/>
              <a:cxnLst/>
              <a:rect l="l" t="t" r="r" b="b"/>
              <a:pathLst>
                <a:path w="1275715" h="5695315">
                  <a:moveTo>
                    <a:pt x="1275588" y="0"/>
                  </a:moveTo>
                  <a:lnTo>
                    <a:pt x="0" y="0"/>
                  </a:lnTo>
                  <a:lnTo>
                    <a:pt x="0" y="5695188"/>
                  </a:lnTo>
                  <a:lnTo>
                    <a:pt x="1275588" y="5695188"/>
                  </a:lnTo>
                  <a:lnTo>
                    <a:pt x="1275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8168" y="871219"/>
            <a:ext cx="593090" cy="39477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520"/>
              </a:lnSpc>
            </a:pPr>
            <a:r>
              <a:rPr sz="4000" spc="-5" dirty="0">
                <a:solidFill>
                  <a:srgbClr val="333399"/>
                </a:solidFill>
                <a:latin typeface="Arial"/>
                <a:cs typeface="Arial"/>
              </a:rPr>
              <a:t>Types of</a:t>
            </a:r>
            <a:r>
              <a:rPr sz="4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333399"/>
                </a:solidFill>
                <a:latin typeface="Arial"/>
                <a:cs typeface="Arial"/>
              </a:rPr>
              <a:t>firewalls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45544" y="3424428"/>
            <a:ext cx="3912235" cy="3312160"/>
            <a:chOff x="5245544" y="3424428"/>
            <a:chExt cx="3912235" cy="3312160"/>
          </a:xfrm>
        </p:grpSpPr>
        <p:sp>
          <p:nvSpPr>
            <p:cNvPr id="10" name="object 10"/>
            <p:cNvSpPr/>
            <p:nvPr/>
          </p:nvSpPr>
          <p:spPr>
            <a:xfrm>
              <a:off x="5258562" y="3531870"/>
              <a:ext cx="3886200" cy="3191510"/>
            </a:xfrm>
            <a:custGeom>
              <a:avLst/>
              <a:gdLst/>
              <a:ahLst/>
              <a:cxnLst/>
              <a:rect l="l" t="t" r="r" b="b"/>
              <a:pathLst>
                <a:path w="3886200" h="3191509">
                  <a:moveTo>
                    <a:pt x="3886199" y="0"/>
                  </a:moveTo>
                  <a:lnTo>
                    <a:pt x="0" y="0"/>
                  </a:lnTo>
                  <a:lnTo>
                    <a:pt x="0" y="3191255"/>
                  </a:lnTo>
                  <a:lnTo>
                    <a:pt x="3886199" y="3191255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58562" y="3531870"/>
              <a:ext cx="3886200" cy="3191510"/>
            </a:xfrm>
            <a:custGeom>
              <a:avLst/>
              <a:gdLst/>
              <a:ahLst/>
              <a:cxnLst/>
              <a:rect l="l" t="t" r="r" b="b"/>
              <a:pathLst>
                <a:path w="3886200" h="3191509">
                  <a:moveTo>
                    <a:pt x="0" y="3191255"/>
                  </a:moveTo>
                  <a:lnTo>
                    <a:pt x="3886199" y="3191255"/>
                  </a:lnTo>
                  <a:lnTo>
                    <a:pt x="3886199" y="0"/>
                  </a:lnTo>
                  <a:lnTo>
                    <a:pt x="0" y="0"/>
                  </a:lnTo>
                  <a:lnTo>
                    <a:pt x="0" y="319125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1304" y="3531108"/>
              <a:ext cx="1606296" cy="31912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7600" y="3424428"/>
              <a:ext cx="1109472" cy="300380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18223" y="3649471"/>
            <a:ext cx="965200" cy="49022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00965" marR="5080" indent="-88900">
              <a:lnSpc>
                <a:spcPct val="69400"/>
              </a:lnSpc>
              <a:spcBef>
                <a:spcPts val="760"/>
              </a:spcBef>
            </a:pPr>
            <a:r>
              <a:rPr sz="1800" spc="-5" dirty="0">
                <a:latin typeface="Times New Roman"/>
                <a:cs typeface="Times New Roman"/>
              </a:rPr>
              <a:t>Next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Gen.  Firewall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19928" y="6324600"/>
            <a:ext cx="2786380" cy="407034"/>
          </a:xfrm>
          <a:custGeom>
            <a:avLst/>
            <a:gdLst/>
            <a:ahLst/>
            <a:cxnLst/>
            <a:rect l="l" t="t" r="r" b="b"/>
            <a:pathLst>
              <a:path w="2786379" h="407034">
                <a:moveTo>
                  <a:pt x="2785872" y="0"/>
                </a:moveTo>
                <a:lnTo>
                  <a:pt x="0" y="0"/>
                </a:lnTo>
                <a:lnTo>
                  <a:pt x="0" y="406908"/>
                </a:lnTo>
                <a:lnTo>
                  <a:pt x="2785872" y="406908"/>
                </a:lnTo>
                <a:lnTo>
                  <a:pt x="27858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03240" y="6310071"/>
            <a:ext cx="26212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Next Generation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Firewall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4728" y="2895600"/>
            <a:ext cx="2557780" cy="4070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8279">
              <a:lnSpc>
                <a:spcPts val="2385"/>
              </a:lnSpc>
            </a:pPr>
            <a:r>
              <a:rPr sz="2000" dirty="0">
                <a:latin typeface="Times New Roman"/>
                <a:cs typeface="Times New Roman"/>
              </a:rPr>
              <a:t>Stateful Packet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15211" y="6324600"/>
            <a:ext cx="3485515" cy="407034"/>
          </a:xfrm>
          <a:custGeom>
            <a:avLst/>
            <a:gdLst/>
            <a:ahLst/>
            <a:cxnLst/>
            <a:rect l="l" t="t" r="r" b="b"/>
            <a:pathLst>
              <a:path w="3485515" h="407034">
                <a:moveTo>
                  <a:pt x="3485388" y="0"/>
                </a:moveTo>
                <a:lnTo>
                  <a:pt x="0" y="0"/>
                </a:lnTo>
                <a:lnTo>
                  <a:pt x="0" y="406908"/>
                </a:lnTo>
                <a:lnTo>
                  <a:pt x="3485388" y="406908"/>
                </a:lnTo>
                <a:lnTo>
                  <a:pt x="34853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56333" y="6310071"/>
            <a:ext cx="28041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Application Proxy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Firewall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62327" y="2895600"/>
            <a:ext cx="2557780" cy="407034"/>
          </a:xfrm>
          <a:custGeom>
            <a:avLst/>
            <a:gdLst/>
            <a:ahLst/>
            <a:cxnLst/>
            <a:rect l="l" t="t" r="r" b="b"/>
            <a:pathLst>
              <a:path w="2557779" h="407035">
                <a:moveTo>
                  <a:pt x="2557272" y="0"/>
                </a:moveTo>
                <a:lnTo>
                  <a:pt x="0" y="0"/>
                </a:lnTo>
                <a:lnTo>
                  <a:pt x="0" y="406908"/>
                </a:lnTo>
                <a:lnTo>
                  <a:pt x="2557272" y="406908"/>
                </a:lnTo>
                <a:lnTo>
                  <a:pt x="25572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092832" y="2880487"/>
            <a:ext cx="20961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0000"/>
                </a:solidFill>
                <a:latin typeface="Times New Roman"/>
                <a:cs typeface="Times New Roman"/>
              </a:rPr>
              <a:t>Simple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Packet</a:t>
            </a:r>
            <a:r>
              <a:rPr sz="20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Times New Roman"/>
                <a:cs typeface="Times New Roman"/>
              </a:rPr>
              <a:t>Filter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62200" y="3755135"/>
            <a:ext cx="1676400" cy="251460"/>
          </a:xfrm>
          <a:custGeom>
            <a:avLst/>
            <a:gdLst/>
            <a:ahLst/>
            <a:cxnLst/>
            <a:rect l="l" t="t" r="r" b="b"/>
            <a:pathLst>
              <a:path w="1676400" h="251460">
                <a:moveTo>
                  <a:pt x="1676400" y="0"/>
                </a:moveTo>
                <a:lnTo>
                  <a:pt x="0" y="0"/>
                </a:lnTo>
                <a:lnTo>
                  <a:pt x="0" y="251460"/>
                </a:lnTo>
                <a:lnTo>
                  <a:pt x="1676400" y="251460"/>
                </a:lnTo>
                <a:lnTo>
                  <a:pt x="1676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82645" y="3662298"/>
            <a:ext cx="6356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Pro</a:t>
            </a: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4335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(Stateless) </a:t>
            </a:r>
            <a:r>
              <a:rPr dirty="0"/>
              <a:t>Packet</a:t>
            </a:r>
            <a:r>
              <a:rPr spc="-60" dirty="0"/>
              <a:t> </a:t>
            </a:r>
            <a:r>
              <a:rPr spc="-5" dirty="0"/>
              <a:t>Filter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21053"/>
            <a:ext cx="7909559" cy="463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70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packet filter </a:t>
            </a:r>
            <a:r>
              <a:rPr sz="2400" spc="-5" dirty="0">
                <a:latin typeface="Arial"/>
                <a:cs typeface="Arial"/>
              </a:rPr>
              <a:t>is a network router that can accept/reject  packets based 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headers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Packet </a:t>
            </a:r>
            <a:r>
              <a:rPr sz="2400" dirty="0">
                <a:latin typeface="Arial"/>
                <a:cs typeface="Arial"/>
              </a:rPr>
              <a:t>filters </a:t>
            </a:r>
            <a:r>
              <a:rPr sz="2400" spc="-10" dirty="0">
                <a:latin typeface="Arial"/>
                <a:cs typeface="Arial"/>
              </a:rPr>
              <a:t>examine </a:t>
            </a:r>
            <a:r>
              <a:rPr sz="2400" spc="-5" dirty="0">
                <a:latin typeface="Arial"/>
                <a:cs typeface="Arial"/>
              </a:rPr>
              <a:t>each packet’s headers and make  decisions based on attributes such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Source or Destination IP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Source or Destination Port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Numbers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Protocol (UDP, TCP or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ICMP)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ICMP message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type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And which interface the packet arrived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  <a:p>
            <a:pPr marL="756285" marR="622300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Unaware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session </a:t>
            </a:r>
            <a:r>
              <a:rPr sz="2400" dirty="0">
                <a:latin typeface="Arial"/>
                <a:cs typeface="Arial"/>
              </a:rPr>
              <a:t>states at </a:t>
            </a:r>
            <a:r>
              <a:rPr sz="2400" spc="-5" dirty="0">
                <a:latin typeface="Arial"/>
                <a:cs typeface="Arial"/>
              </a:rPr>
              <a:t>internal or external  hosts</a:t>
            </a:r>
            <a:endParaRPr sz="24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High speed, but primitive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45389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(Stateless) </a:t>
            </a:r>
            <a:r>
              <a:rPr dirty="0"/>
              <a:t>Packet</a:t>
            </a:r>
            <a:r>
              <a:rPr spc="-80" dirty="0"/>
              <a:t> </a:t>
            </a:r>
            <a:r>
              <a:rPr dirty="0"/>
              <a:t>Filters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13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7591"/>
            <a:ext cx="7990205" cy="40144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Widespread </a:t>
            </a:r>
            <a:r>
              <a:rPr sz="2400" dirty="0">
                <a:latin typeface="Arial"/>
                <a:cs typeface="Arial"/>
              </a:rPr>
              <a:t>packet </a:t>
            </a:r>
            <a:r>
              <a:rPr sz="2400" spc="-5" dirty="0">
                <a:latin typeface="Arial"/>
                <a:cs typeface="Arial"/>
              </a:rPr>
              <a:t>filter software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(Linux):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iptables /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netfilter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4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nft /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nttables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0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Examples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(iptables)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05"/>
              </a:spcBef>
              <a:buChar char="•"/>
              <a:tabLst>
                <a:tab pos="356235" algn="l"/>
              </a:tabLst>
            </a:pPr>
            <a:r>
              <a:rPr sz="2000" spc="-5" dirty="0">
                <a:latin typeface="Courier New"/>
                <a:cs typeface="Courier New"/>
              </a:rPr>
              <a:t>iptables </a:t>
            </a:r>
            <a:r>
              <a:rPr sz="2000" dirty="0">
                <a:latin typeface="Courier New"/>
                <a:cs typeface="Courier New"/>
              </a:rPr>
              <a:t>-A </a:t>
            </a:r>
            <a:r>
              <a:rPr sz="2000" spc="-5" dirty="0">
                <a:latin typeface="Courier New"/>
                <a:cs typeface="Courier New"/>
              </a:rPr>
              <a:t>FORWARD </a:t>
            </a:r>
            <a:r>
              <a:rPr sz="2000" dirty="0">
                <a:latin typeface="Courier New"/>
                <a:cs typeface="Courier New"/>
              </a:rPr>
              <a:t>-s </a:t>
            </a:r>
            <a:r>
              <a:rPr sz="2000" spc="-5" dirty="0">
                <a:latin typeface="Courier New"/>
                <a:cs typeface="Courier New"/>
              </a:rPr>
              <a:t>131.234.142.33 </a:t>
            </a:r>
            <a:r>
              <a:rPr sz="2000" dirty="0">
                <a:latin typeface="Courier New"/>
                <a:cs typeface="Courier New"/>
              </a:rPr>
              <a:t>-j</a:t>
            </a:r>
            <a:r>
              <a:rPr sz="2000" spc="3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ACCEPT</a:t>
            </a:r>
            <a:endParaRPr sz="2000">
              <a:latin typeface="Courier New"/>
              <a:cs typeface="Courier New"/>
            </a:endParaRPr>
          </a:p>
          <a:p>
            <a:pPr marL="756285" marR="1006475" lvl="1" indent="-287020">
              <a:lnSpc>
                <a:spcPct val="100000"/>
              </a:lnSpc>
              <a:spcBef>
                <a:spcPts val="6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All packets from source IP Address 131.234.142.33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  accepted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00"/>
              </a:spcBef>
              <a:buChar char="•"/>
              <a:tabLst>
                <a:tab pos="356235" algn="l"/>
              </a:tabLst>
            </a:pPr>
            <a:r>
              <a:rPr sz="2000" spc="-5" dirty="0">
                <a:latin typeface="Courier New"/>
                <a:cs typeface="Courier New"/>
              </a:rPr>
              <a:t>iptables -A FORWARD -p tcp –d 10.0.0.56 --dport</a:t>
            </a:r>
            <a:r>
              <a:rPr sz="2000" spc="4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22</a:t>
            </a:r>
            <a:endParaRPr sz="20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2000" dirty="0">
                <a:latin typeface="Courier New"/>
                <a:cs typeface="Courier New"/>
              </a:rPr>
              <a:t>-j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ACCEPT</a:t>
            </a:r>
            <a:endParaRPr sz="2000">
              <a:latin typeface="Courier New"/>
              <a:cs typeface="Courier New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All packets using transport protocol and destination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10.0.0.56 and destination port 22 are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accepted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6656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Problems with </a:t>
            </a:r>
            <a:r>
              <a:rPr sz="3600" spc="-5" dirty="0"/>
              <a:t>Stateless</a:t>
            </a:r>
            <a:r>
              <a:rPr sz="3600" spc="-70" dirty="0"/>
              <a:t> </a:t>
            </a:r>
            <a:r>
              <a:rPr sz="3600" dirty="0"/>
              <a:t>Filtering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7591"/>
            <a:ext cx="5509260" cy="27336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Assume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typical </a:t>
            </a:r>
            <a:r>
              <a:rPr sz="2400" dirty="0">
                <a:latin typeface="Arial"/>
                <a:cs typeface="Arial"/>
              </a:rPr>
              <a:t>“security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policy”: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Access from internal to external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allowed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Access from external to internal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prohibited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Example application: home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Naive packet </a:t>
            </a:r>
            <a:r>
              <a:rPr sz="2400" dirty="0">
                <a:latin typeface="Arial"/>
                <a:cs typeface="Arial"/>
              </a:rPr>
              <a:t>filter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outgoing packet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forward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incoming packet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reject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33293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Stateful</a:t>
            </a:r>
            <a:r>
              <a:rPr sz="3600" spc="-60" dirty="0"/>
              <a:t> </a:t>
            </a:r>
            <a:r>
              <a:rPr sz="3600" dirty="0"/>
              <a:t>Filtering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348989" y="1053018"/>
            <a:ext cx="2284730" cy="1252855"/>
            <a:chOff x="348989" y="1053018"/>
            <a:chExt cx="2284730" cy="1252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89" y="1053018"/>
              <a:ext cx="2284488" cy="1252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755" y="1070594"/>
              <a:ext cx="2212684" cy="11816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6755" y="1070594"/>
              <a:ext cx="2212975" cy="1181735"/>
            </a:xfrm>
            <a:custGeom>
              <a:avLst/>
              <a:gdLst/>
              <a:ahLst/>
              <a:cxnLst/>
              <a:rect l="l" t="t" r="r" b="b"/>
              <a:pathLst>
                <a:path w="2212975" h="1181735">
                  <a:moveTo>
                    <a:pt x="201355" y="389143"/>
                  </a:moveTo>
                  <a:lnTo>
                    <a:pt x="198285" y="348306"/>
                  </a:lnTo>
                  <a:lnTo>
                    <a:pt x="204093" y="308706"/>
                  </a:lnTo>
                  <a:lnTo>
                    <a:pt x="218169" y="270925"/>
                  </a:lnTo>
                  <a:lnTo>
                    <a:pt x="239905" y="235547"/>
                  </a:lnTo>
                  <a:lnTo>
                    <a:pt x="268692" y="203152"/>
                  </a:lnTo>
                  <a:lnTo>
                    <a:pt x="303922" y="174323"/>
                  </a:lnTo>
                  <a:lnTo>
                    <a:pt x="344985" y="149643"/>
                  </a:lnTo>
                  <a:lnTo>
                    <a:pt x="391272" y="129694"/>
                  </a:lnTo>
                  <a:lnTo>
                    <a:pt x="442176" y="115057"/>
                  </a:lnTo>
                  <a:lnTo>
                    <a:pt x="497087" y="106314"/>
                  </a:lnTo>
                  <a:lnTo>
                    <a:pt x="554580" y="104120"/>
                  </a:lnTo>
                  <a:lnTo>
                    <a:pt x="611389" y="108854"/>
                  </a:lnTo>
                  <a:lnTo>
                    <a:pt x="666342" y="120352"/>
                  </a:lnTo>
                  <a:lnTo>
                    <a:pt x="718271" y="138445"/>
                  </a:lnTo>
                  <a:lnTo>
                    <a:pt x="745155" y="108409"/>
                  </a:lnTo>
                  <a:lnTo>
                    <a:pt x="777997" y="83054"/>
                  </a:lnTo>
                  <a:lnTo>
                    <a:pt x="815755" y="62612"/>
                  </a:lnTo>
                  <a:lnTo>
                    <a:pt x="857387" y="47317"/>
                  </a:lnTo>
                  <a:lnTo>
                    <a:pt x="901852" y="37399"/>
                  </a:lnTo>
                  <a:lnTo>
                    <a:pt x="948108" y="33092"/>
                  </a:lnTo>
                  <a:lnTo>
                    <a:pt x="995113" y="34626"/>
                  </a:lnTo>
                  <a:lnTo>
                    <a:pt x="1041826" y="42235"/>
                  </a:lnTo>
                  <a:lnTo>
                    <a:pt x="1087206" y="56149"/>
                  </a:lnTo>
                  <a:lnTo>
                    <a:pt x="1136015" y="80349"/>
                  </a:lnTo>
                  <a:lnTo>
                    <a:pt x="1150579" y="90058"/>
                  </a:lnTo>
                  <a:lnTo>
                    <a:pt x="1178690" y="58602"/>
                  </a:lnTo>
                  <a:lnTo>
                    <a:pt x="1214691" y="33430"/>
                  </a:lnTo>
                  <a:lnTo>
                    <a:pt x="1256781" y="14980"/>
                  </a:lnTo>
                  <a:lnTo>
                    <a:pt x="1303161" y="3691"/>
                  </a:lnTo>
                  <a:lnTo>
                    <a:pt x="1352031" y="0"/>
                  </a:lnTo>
                  <a:lnTo>
                    <a:pt x="1401592" y="4343"/>
                  </a:lnTo>
                  <a:lnTo>
                    <a:pt x="1450045" y="17160"/>
                  </a:lnTo>
                  <a:lnTo>
                    <a:pt x="1492637" y="37353"/>
                  </a:lnTo>
                  <a:lnTo>
                    <a:pt x="1527896" y="64023"/>
                  </a:lnTo>
                  <a:lnTo>
                    <a:pt x="1564136" y="38677"/>
                  </a:lnTo>
                  <a:lnTo>
                    <a:pt x="1605340" y="19655"/>
                  </a:lnTo>
                  <a:lnTo>
                    <a:pt x="1650101" y="7041"/>
                  </a:lnTo>
                  <a:lnTo>
                    <a:pt x="1697012" y="920"/>
                  </a:lnTo>
                  <a:lnTo>
                    <a:pt x="1744667" y="1378"/>
                  </a:lnTo>
                  <a:lnTo>
                    <a:pt x="1791661" y="8499"/>
                  </a:lnTo>
                  <a:lnTo>
                    <a:pt x="1836585" y="22367"/>
                  </a:lnTo>
                  <a:lnTo>
                    <a:pt x="1878035" y="43068"/>
                  </a:lnTo>
                  <a:lnTo>
                    <a:pt x="1932676" y="90551"/>
                  </a:lnTo>
                  <a:lnTo>
                    <a:pt x="1961982" y="148605"/>
                  </a:lnTo>
                  <a:lnTo>
                    <a:pt x="2013550" y="163063"/>
                  </a:lnTo>
                  <a:lnTo>
                    <a:pt x="2058771" y="184066"/>
                  </a:lnTo>
                  <a:lnTo>
                    <a:pt x="2096873" y="210635"/>
                  </a:lnTo>
                  <a:lnTo>
                    <a:pt x="2127082" y="241792"/>
                  </a:lnTo>
                  <a:lnTo>
                    <a:pt x="2148622" y="276555"/>
                  </a:lnTo>
                  <a:lnTo>
                    <a:pt x="2160721" y="313948"/>
                  </a:lnTo>
                  <a:lnTo>
                    <a:pt x="2162604" y="352989"/>
                  </a:lnTo>
                  <a:lnTo>
                    <a:pt x="2153498" y="392699"/>
                  </a:lnTo>
                  <a:lnTo>
                    <a:pt x="2150856" y="399395"/>
                  </a:lnTo>
                  <a:lnTo>
                    <a:pt x="2147894" y="405971"/>
                  </a:lnTo>
                  <a:lnTo>
                    <a:pt x="2144621" y="412452"/>
                  </a:lnTo>
                  <a:lnTo>
                    <a:pt x="2141052" y="418861"/>
                  </a:lnTo>
                  <a:lnTo>
                    <a:pt x="2171695" y="453320"/>
                  </a:lnTo>
                  <a:lnTo>
                    <a:pt x="2193760" y="489915"/>
                  </a:lnTo>
                  <a:lnTo>
                    <a:pt x="2207379" y="527921"/>
                  </a:lnTo>
                  <a:lnTo>
                    <a:pt x="2212684" y="566608"/>
                  </a:lnTo>
                  <a:lnTo>
                    <a:pt x="2209806" y="605250"/>
                  </a:lnTo>
                  <a:lnTo>
                    <a:pt x="2198878" y="643118"/>
                  </a:lnTo>
                  <a:lnTo>
                    <a:pt x="2180032" y="679485"/>
                  </a:lnTo>
                  <a:lnTo>
                    <a:pt x="2153398" y="713623"/>
                  </a:lnTo>
                  <a:lnTo>
                    <a:pt x="2119109" y="744805"/>
                  </a:lnTo>
                  <a:lnTo>
                    <a:pt x="2077298" y="772302"/>
                  </a:lnTo>
                  <a:lnTo>
                    <a:pt x="2040333" y="790348"/>
                  </a:lnTo>
                  <a:lnTo>
                    <a:pt x="2000653" y="804751"/>
                  </a:lnTo>
                  <a:lnTo>
                    <a:pt x="1958783" y="815344"/>
                  </a:lnTo>
                  <a:lnTo>
                    <a:pt x="1915246" y="821959"/>
                  </a:lnTo>
                  <a:lnTo>
                    <a:pt x="1910028" y="860580"/>
                  </a:lnTo>
                  <a:lnTo>
                    <a:pt x="1895867" y="896877"/>
                  </a:lnTo>
                  <a:lnTo>
                    <a:pt x="1873604" y="930248"/>
                  </a:lnTo>
                  <a:lnTo>
                    <a:pt x="1844077" y="960092"/>
                  </a:lnTo>
                  <a:lnTo>
                    <a:pt x="1808129" y="985805"/>
                  </a:lnTo>
                  <a:lnTo>
                    <a:pt x="1766599" y="1006787"/>
                  </a:lnTo>
                  <a:lnTo>
                    <a:pt x="1720328" y="1022434"/>
                  </a:lnTo>
                  <a:lnTo>
                    <a:pt x="1670155" y="1032146"/>
                  </a:lnTo>
                  <a:lnTo>
                    <a:pt x="1616923" y="1035319"/>
                  </a:lnTo>
                  <a:lnTo>
                    <a:pt x="1576275" y="1033023"/>
                  </a:lnTo>
                  <a:lnTo>
                    <a:pt x="1536627" y="1026763"/>
                  </a:lnTo>
                  <a:lnTo>
                    <a:pt x="1498551" y="1016621"/>
                  </a:lnTo>
                  <a:lnTo>
                    <a:pt x="1462618" y="1002680"/>
                  </a:lnTo>
                  <a:lnTo>
                    <a:pt x="1444220" y="1037532"/>
                  </a:lnTo>
                  <a:lnTo>
                    <a:pt x="1419675" y="1069247"/>
                  </a:lnTo>
                  <a:lnTo>
                    <a:pt x="1389647" y="1097566"/>
                  </a:lnTo>
                  <a:lnTo>
                    <a:pt x="1354802" y="1122231"/>
                  </a:lnTo>
                  <a:lnTo>
                    <a:pt x="1315808" y="1142983"/>
                  </a:lnTo>
                  <a:lnTo>
                    <a:pt x="1273328" y="1159563"/>
                  </a:lnTo>
                  <a:lnTo>
                    <a:pt x="1228029" y="1171712"/>
                  </a:lnTo>
                  <a:lnTo>
                    <a:pt x="1180577" y="1179172"/>
                  </a:lnTo>
                  <a:lnTo>
                    <a:pt x="1131638" y="1181684"/>
                  </a:lnTo>
                  <a:lnTo>
                    <a:pt x="1081877" y="1178989"/>
                  </a:lnTo>
                  <a:lnTo>
                    <a:pt x="1031961" y="1170828"/>
                  </a:lnTo>
                  <a:lnTo>
                    <a:pt x="976674" y="1154711"/>
                  </a:lnTo>
                  <a:lnTo>
                    <a:pt x="926376" y="1132093"/>
                  </a:lnTo>
                  <a:lnTo>
                    <a:pt x="882103" y="1103570"/>
                  </a:lnTo>
                  <a:lnTo>
                    <a:pt x="844890" y="1069736"/>
                  </a:lnTo>
                  <a:lnTo>
                    <a:pt x="797104" y="1087637"/>
                  </a:lnTo>
                  <a:lnTo>
                    <a:pt x="747644" y="1100395"/>
                  </a:lnTo>
                  <a:lnTo>
                    <a:pt x="697155" y="1108130"/>
                  </a:lnTo>
                  <a:lnTo>
                    <a:pt x="646282" y="1110960"/>
                  </a:lnTo>
                  <a:lnTo>
                    <a:pt x="595672" y="1109002"/>
                  </a:lnTo>
                  <a:lnTo>
                    <a:pt x="545970" y="1102375"/>
                  </a:lnTo>
                  <a:lnTo>
                    <a:pt x="497821" y="1091198"/>
                  </a:lnTo>
                  <a:lnTo>
                    <a:pt x="451872" y="1075588"/>
                  </a:lnTo>
                  <a:lnTo>
                    <a:pt x="408767" y="1055663"/>
                  </a:lnTo>
                  <a:lnTo>
                    <a:pt x="369153" y="1031542"/>
                  </a:lnTo>
                  <a:lnTo>
                    <a:pt x="333676" y="1003343"/>
                  </a:lnTo>
                  <a:lnTo>
                    <a:pt x="302981" y="971184"/>
                  </a:lnTo>
                  <a:lnTo>
                    <a:pt x="301558" y="969406"/>
                  </a:lnTo>
                  <a:lnTo>
                    <a:pt x="300174" y="967755"/>
                  </a:lnTo>
                  <a:lnTo>
                    <a:pt x="298802" y="965977"/>
                  </a:lnTo>
                  <a:lnTo>
                    <a:pt x="247325" y="966057"/>
                  </a:lnTo>
                  <a:lnTo>
                    <a:pt x="198745" y="957937"/>
                  </a:lnTo>
                  <a:lnTo>
                    <a:pt x="154548" y="942468"/>
                  </a:lnTo>
                  <a:lnTo>
                    <a:pt x="116220" y="920500"/>
                  </a:lnTo>
                  <a:lnTo>
                    <a:pt x="85247" y="892886"/>
                  </a:lnTo>
                  <a:lnTo>
                    <a:pt x="63113" y="860475"/>
                  </a:lnTo>
                  <a:lnTo>
                    <a:pt x="51305" y="824118"/>
                  </a:lnTo>
                  <a:lnTo>
                    <a:pt x="50932" y="788860"/>
                  </a:lnTo>
                  <a:lnTo>
                    <a:pt x="60944" y="754745"/>
                  </a:lnTo>
                  <a:lnTo>
                    <a:pt x="80805" y="722963"/>
                  </a:lnTo>
                  <a:lnTo>
                    <a:pt x="109979" y="694705"/>
                  </a:lnTo>
                  <a:lnTo>
                    <a:pt x="63003" y="667870"/>
                  </a:lnTo>
                  <a:lnTo>
                    <a:pt x="28510" y="634117"/>
                  </a:lnTo>
                  <a:lnTo>
                    <a:pt x="7256" y="595566"/>
                  </a:lnTo>
                  <a:lnTo>
                    <a:pt x="0" y="554337"/>
                  </a:lnTo>
                  <a:lnTo>
                    <a:pt x="7496" y="512552"/>
                  </a:lnTo>
                  <a:lnTo>
                    <a:pt x="30502" y="472328"/>
                  </a:lnTo>
                  <a:lnTo>
                    <a:pt x="62100" y="441779"/>
                  </a:lnTo>
                  <a:lnTo>
                    <a:pt x="102005" y="417766"/>
                  </a:lnTo>
                  <a:lnTo>
                    <a:pt x="148408" y="401159"/>
                  </a:lnTo>
                  <a:lnTo>
                    <a:pt x="199501" y="392826"/>
                  </a:lnTo>
                  <a:lnTo>
                    <a:pt x="201355" y="389143"/>
                  </a:lnTo>
                  <a:close/>
                </a:path>
                <a:path w="2212975" h="1181735">
                  <a:moveTo>
                    <a:pt x="241919" y="711850"/>
                  </a:moveTo>
                  <a:lnTo>
                    <a:pt x="208103" y="711940"/>
                  </a:lnTo>
                  <a:lnTo>
                    <a:pt x="174855" y="708279"/>
                  </a:lnTo>
                  <a:lnTo>
                    <a:pt x="142748" y="700974"/>
                  </a:lnTo>
                  <a:lnTo>
                    <a:pt x="112354" y="690133"/>
                  </a:lnTo>
                </a:path>
                <a:path w="2212975" h="1181735">
                  <a:moveTo>
                    <a:pt x="356244" y="950356"/>
                  </a:moveTo>
                  <a:lnTo>
                    <a:pt x="342455" y="953948"/>
                  </a:lnTo>
                  <a:lnTo>
                    <a:pt x="328379" y="956897"/>
                  </a:lnTo>
                  <a:lnTo>
                    <a:pt x="314062" y="959179"/>
                  </a:lnTo>
                  <a:lnTo>
                    <a:pt x="299552" y="960770"/>
                  </a:lnTo>
                </a:path>
                <a:path w="2212975" h="1181735">
                  <a:moveTo>
                    <a:pt x="844763" y="1064910"/>
                  </a:moveTo>
                  <a:lnTo>
                    <a:pt x="834924" y="1053560"/>
                  </a:lnTo>
                  <a:lnTo>
                    <a:pt x="825938" y="1041828"/>
                  </a:lnTo>
                  <a:lnTo>
                    <a:pt x="817823" y="1029763"/>
                  </a:lnTo>
                  <a:lnTo>
                    <a:pt x="810600" y="1017412"/>
                  </a:lnTo>
                </a:path>
                <a:path w="2212975" h="1181735">
                  <a:moveTo>
                    <a:pt x="1476461" y="946292"/>
                  </a:moveTo>
                  <a:lnTo>
                    <a:pt x="1474460" y="959556"/>
                  </a:lnTo>
                  <a:lnTo>
                    <a:pt x="1471508" y="972677"/>
                  </a:lnTo>
                  <a:lnTo>
                    <a:pt x="1467602" y="985654"/>
                  </a:lnTo>
                  <a:lnTo>
                    <a:pt x="1462745" y="998489"/>
                  </a:lnTo>
                </a:path>
              </a:pathLst>
            </a:custGeom>
            <a:ln w="9144">
              <a:solidFill>
                <a:srgbClr val="B6DC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789" y="1689734"/>
              <a:ext cx="175514" cy="2043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8124" y="1130807"/>
              <a:ext cx="1938655" cy="429259"/>
            </a:xfrm>
            <a:custGeom>
              <a:avLst/>
              <a:gdLst/>
              <a:ahLst/>
              <a:cxnLst/>
              <a:rect l="l" t="t" r="r" b="b"/>
              <a:pathLst>
                <a:path w="1938655" h="429259">
                  <a:moveTo>
                    <a:pt x="1938540" y="355726"/>
                  </a:moveTo>
                  <a:lnTo>
                    <a:pt x="1924525" y="376318"/>
                  </a:lnTo>
                  <a:lnTo>
                    <a:pt x="1907378" y="395493"/>
                  </a:lnTo>
                  <a:lnTo>
                    <a:pt x="1887302" y="413073"/>
                  </a:lnTo>
                  <a:lnTo>
                    <a:pt x="1864499" y="428878"/>
                  </a:lnTo>
                </a:path>
                <a:path w="1938655" h="429259">
                  <a:moveTo>
                    <a:pt x="1760867" y="84327"/>
                  </a:moveTo>
                  <a:lnTo>
                    <a:pt x="1762697" y="92922"/>
                  </a:lnTo>
                  <a:lnTo>
                    <a:pt x="1763979" y="101552"/>
                  </a:lnTo>
                  <a:lnTo>
                    <a:pt x="1764689" y="110206"/>
                  </a:lnTo>
                  <a:lnTo>
                    <a:pt x="1764804" y="118871"/>
                  </a:lnTo>
                </a:path>
                <a:path w="1938655" h="429259">
                  <a:moveTo>
                    <a:pt x="1287919" y="44068"/>
                  </a:moveTo>
                  <a:lnTo>
                    <a:pt x="1295746" y="32289"/>
                  </a:lnTo>
                  <a:lnTo>
                    <a:pt x="1304715" y="20986"/>
                  </a:lnTo>
                  <a:lnTo>
                    <a:pt x="1314780" y="10207"/>
                  </a:lnTo>
                  <a:lnTo>
                    <a:pt x="1325892" y="0"/>
                  </a:lnTo>
                </a:path>
                <a:path w="1938655" h="429259">
                  <a:moveTo>
                    <a:pt x="933081" y="65024"/>
                  </a:moveTo>
                  <a:lnTo>
                    <a:pt x="936459" y="55215"/>
                  </a:lnTo>
                  <a:lnTo>
                    <a:pt x="940669" y="45608"/>
                  </a:lnTo>
                  <a:lnTo>
                    <a:pt x="945690" y="36216"/>
                  </a:lnTo>
                  <a:lnTo>
                    <a:pt x="951496" y="27050"/>
                  </a:lnTo>
                </a:path>
                <a:path w="1938655" h="429259">
                  <a:moveTo>
                    <a:pt x="516636" y="77977"/>
                  </a:moveTo>
                  <a:lnTo>
                    <a:pt x="534387" y="86072"/>
                  </a:lnTo>
                  <a:lnTo>
                    <a:pt x="551416" y="94916"/>
                  </a:lnTo>
                  <a:lnTo>
                    <a:pt x="567676" y="104499"/>
                  </a:lnTo>
                  <a:lnTo>
                    <a:pt x="583120" y="114807"/>
                  </a:lnTo>
                </a:path>
                <a:path w="1938655" h="429259">
                  <a:moveTo>
                    <a:pt x="11607" y="367664"/>
                  </a:moveTo>
                  <a:lnTo>
                    <a:pt x="7915" y="358094"/>
                  </a:lnTo>
                  <a:lnTo>
                    <a:pt x="4746" y="348440"/>
                  </a:lnTo>
                  <a:lnTo>
                    <a:pt x="2106" y="338714"/>
                  </a:lnTo>
                  <a:lnTo>
                    <a:pt x="0" y="328929"/>
                  </a:lnTo>
                </a:path>
              </a:pathLst>
            </a:custGeom>
            <a:ln w="9144">
              <a:solidFill>
                <a:srgbClr val="B6DC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15085" y="1474470"/>
            <a:ext cx="80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13569" y="1053018"/>
            <a:ext cx="2284730" cy="1252855"/>
            <a:chOff x="6513569" y="1053018"/>
            <a:chExt cx="2284730" cy="12528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3569" y="1053018"/>
              <a:ext cx="2284488" cy="12528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2967" y="1264907"/>
              <a:ext cx="1217688" cy="8351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1341" y="1070594"/>
              <a:ext cx="2212678" cy="11816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51341" y="1070594"/>
              <a:ext cx="2212975" cy="1181735"/>
            </a:xfrm>
            <a:custGeom>
              <a:avLst/>
              <a:gdLst/>
              <a:ahLst/>
              <a:cxnLst/>
              <a:rect l="l" t="t" r="r" b="b"/>
              <a:pathLst>
                <a:path w="2212975" h="1181735">
                  <a:moveTo>
                    <a:pt x="201374" y="389143"/>
                  </a:moveTo>
                  <a:lnTo>
                    <a:pt x="198286" y="348306"/>
                  </a:lnTo>
                  <a:lnTo>
                    <a:pt x="204081" y="308706"/>
                  </a:lnTo>
                  <a:lnTo>
                    <a:pt x="218150" y="270925"/>
                  </a:lnTo>
                  <a:lnTo>
                    <a:pt x="239883" y="235547"/>
                  </a:lnTo>
                  <a:lnTo>
                    <a:pt x="268669" y="203152"/>
                  </a:lnTo>
                  <a:lnTo>
                    <a:pt x="303897" y="174323"/>
                  </a:lnTo>
                  <a:lnTo>
                    <a:pt x="344958" y="149643"/>
                  </a:lnTo>
                  <a:lnTo>
                    <a:pt x="391240" y="129694"/>
                  </a:lnTo>
                  <a:lnTo>
                    <a:pt x="442135" y="115057"/>
                  </a:lnTo>
                  <a:lnTo>
                    <a:pt x="497030" y="106314"/>
                  </a:lnTo>
                  <a:lnTo>
                    <a:pt x="554583" y="104120"/>
                  </a:lnTo>
                  <a:lnTo>
                    <a:pt x="611410" y="108854"/>
                  </a:lnTo>
                  <a:lnTo>
                    <a:pt x="666355" y="120352"/>
                  </a:lnTo>
                  <a:lnTo>
                    <a:pt x="718264" y="138445"/>
                  </a:lnTo>
                  <a:lnTo>
                    <a:pt x="745132" y="108409"/>
                  </a:lnTo>
                  <a:lnTo>
                    <a:pt x="777965" y="83054"/>
                  </a:lnTo>
                  <a:lnTo>
                    <a:pt x="815721" y="62612"/>
                  </a:lnTo>
                  <a:lnTo>
                    <a:pt x="857355" y="47317"/>
                  </a:lnTo>
                  <a:lnTo>
                    <a:pt x="901825" y="37399"/>
                  </a:lnTo>
                  <a:lnTo>
                    <a:pt x="948087" y="33092"/>
                  </a:lnTo>
                  <a:lnTo>
                    <a:pt x="995100" y="34626"/>
                  </a:lnTo>
                  <a:lnTo>
                    <a:pt x="1041818" y="42235"/>
                  </a:lnTo>
                  <a:lnTo>
                    <a:pt x="1087199" y="56149"/>
                  </a:lnTo>
                  <a:lnTo>
                    <a:pt x="1136009" y="80349"/>
                  </a:lnTo>
                  <a:lnTo>
                    <a:pt x="1150572" y="90058"/>
                  </a:lnTo>
                  <a:lnTo>
                    <a:pt x="1178684" y="58602"/>
                  </a:lnTo>
                  <a:lnTo>
                    <a:pt x="1214685" y="33430"/>
                  </a:lnTo>
                  <a:lnTo>
                    <a:pt x="1256775" y="14980"/>
                  </a:lnTo>
                  <a:lnTo>
                    <a:pt x="1303155" y="3691"/>
                  </a:lnTo>
                  <a:lnTo>
                    <a:pt x="1352025" y="0"/>
                  </a:lnTo>
                  <a:lnTo>
                    <a:pt x="1401586" y="4343"/>
                  </a:lnTo>
                  <a:lnTo>
                    <a:pt x="1450038" y="17160"/>
                  </a:lnTo>
                  <a:lnTo>
                    <a:pt x="1492631" y="37353"/>
                  </a:lnTo>
                  <a:lnTo>
                    <a:pt x="1527889" y="64023"/>
                  </a:lnTo>
                  <a:lnTo>
                    <a:pt x="1564130" y="38677"/>
                  </a:lnTo>
                  <a:lnTo>
                    <a:pt x="1605334" y="19655"/>
                  </a:lnTo>
                  <a:lnTo>
                    <a:pt x="1650094" y="7041"/>
                  </a:lnTo>
                  <a:lnTo>
                    <a:pt x="1697006" y="920"/>
                  </a:lnTo>
                  <a:lnTo>
                    <a:pt x="1744661" y="1378"/>
                  </a:lnTo>
                  <a:lnTo>
                    <a:pt x="1791655" y="8499"/>
                  </a:lnTo>
                  <a:lnTo>
                    <a:pt x="1836579" y="22367"/>
                  </a:lnTo>
                  <a:lnTo>
                    <a:pt x="1878028" y="43068"/>
                  </a:lnTo>
                  <a:lnTo>
                    <a:pt x="1932670" y="90551"/>
                  </a:lnTo>
                  <a:lnTo>
                    <a:pt x="1961975" y="148605"/>
                  </a:lnTo>
                  <a:lnTo>
                    <a:pt x="2013543" y="163063"/>
                  </a:lnTo>
                  <a:lnTo>
                    <a:pt x="2058765" y="184066"/>
                  </a:lnTo>
                  <a:lnTo>
                    <a:pt x="2096867" y="210635"/>
                  </a:lnTo>
                  <a:lnTo>
                    <a:pt x="2127075" y="241792"/>
                  </a:lnTo>
                  <a:lnTo>
                    <a:pt x="2148616" y="276555"/>
                  </a:lnTo>
                  <a:lnTo>
                    <a:pt x="2160715" y="313948"/>
                  </a:lnTo>
                  <a:lnTo>
                    <a:pt x="2162598" y="352989"/>
                  </a:lnTo>
                  <a:lnTo>
                    <a:pt x="2153491" y="392699"/>
                  </a:lnTo>
                  <a:lnTo>
                    <a:pt x="2150850" y="399395"/>
                  </a:lnTo>
                  <a:lnTo>
                    <a:pt x="2147888" y="405971"/>
                  </a:lnTo>
                  <a:lnTo>
                    <a:pt x="2144615" y="412452"/>
                  </a:lnTo>
                  <a:lnTo>
                    <a:pt x="2141045" y="418861"/>
                  </a:lnTo>
                  <a:lnTo>
                    <a:pt x="2171688" y="453320"/>
                  </a:lnTo>
                  <a:lnTo>
                    <a:pt x="2193754" y="489915"/>
                  </a:lnTo>
                  <a:lnTo>
                    <a:pt x="2207373" y="527921"/>
                  </a:lnTo>
                  <a:lnTo>
                    <a:pt x="2212678" y="566608"/>
                  </a:lnTo>
                  <a:lnTo>
                    <a:pt x="2209800" y="605250"/>
                  </a:lnTo>
                  <a:lnTo>
                    <a:pt x="2198872" y="643118"/>
                  </a:lnTo>
                  <a:lnTo>
                    <a:pt x="2180025" y="679485"/>
                  </a:lnTo>
                  <a:lnTo>
                    <a:pt x="2153392" y="713623"/>
                  </a:lnTo>
                  <a:lnTo>
                    <a:pt x="2119103" y="744805"/>
                  </a:lnTo>
                  <a:lnTo>
                    <a:pt x="2077291" y="772302"/>
                  </a:lnTo>
                  <a:lnTo>
                    <a:pt x="2040273" y="790348"/>
                  </a:lnTo>
                  <a:lnTo>
                    <a:pt x="2000599" y="804751"/>
                  </a:lnTo>
                  <a:lnTo>
                    <a:pt x="1958759" y="815344"/>
                  </a:lnTo>
                  <a:lnTo>
                    <a:pt x="1915239" y="821959"/>
                  </a:lnTo>
                  <a:lnTo>
                    <a:pt x="1910022" y="860580"/>
                  </a:lnTo>
                  <a:lnTo>
                    <a:pt x="1895861" y="896877"/>
                  </a:lnTo>
                  <a:lnTo>
                    <a:pt x="1873598" y="930248"/>
                  </a:lnTo>
                  <a:lnTo>
                    <a:pt x="1844071" y="960092"/>
                  </a:lnTo>
                  <a:lnTo>
                    <a:pt x="1808123" y="985805"/>
                  </a:lnTo>
                  <a:lnTo>
                    <a:pt x="1766593" y="1006787"/>
                  </a:lnTo>
                  <a:lnTo>
                    <a:pt x="1720322" y="1022434"/>
                  </a:lnTo>
                  <a:lnTo>
                    <a:pt x="1670149" y="1032146"/>
                  </a:lnTo>
                  <a:lnTo>
                    <a:pt x="1616916" y="1035319"/>
                  </a:lnTo>
                  <a:lnTo>
                    <a:pt x="1576269" y="1033023"/>
                  </a:lnTo>
                  <a:lnTo>
                    <a:pt x="1536621" y="1026763"/>
                  </a:lnTo>
                  <a:lnTo>
                    <a:pt x="1498545" y="1016621"/>
                  </a:lnTo>
                  <a:lnTo>
                    <a:pt x="1462611" y="1002680"/>
                  </a:lnTo>
                  <a:lnTo>
                    <a:pt x="1444214" y="1037532"/>
                  </a:lnTo>
                  <a:lnTo>
                    <a:pt x="1419668" y="1069247"/>
                  </a:lnTo>
                  <a:lnTo>
                    <a:pt x="1389641" y="1097566"/>
                  </a:lnTo>
                  <a:lnTo>
                    <a:pt x="1354796" y="1122231"/>
                  </a:lnTo>
                  <a:lnTo>
                    <a:pt x="1315801" y="1142983"/>
                  </a:lnTo>
                  <a:lnTo>
                    <a:pt x="1273322" y="1159563"/>
                  </a:lnTo>
                  <a:lnTo>
                    <a:pt x="1228023" y="1171712"/>
                  </a:lnTo>
                  <a:lnTo>
                    <a:pt x="1180571" y="1179172"/>
                  </a:lnTo>
                  <a:lnTo>
                    <a:pt x="1131632" y="1181684"/>
                  </a:lnTo>
                  <a:lnTo>
                    <a:pt x="1081871" y="1178989"/>
                  </a:lnTo>
                  <a:lnTo>
                    <a:pt x="1031954" y="1170828"/>
                  </a:lnTo>
                  <a:lnTo>
                    <a:pt x="976668" y="1154711"/>
                  </a:lnTo>
                  <a:lnTo>
                    <a:pt x="926370" y="1132093"/>
                  </a:lnTo>
                  <a:lnTo>
                    <a:pt x="882096" y="1103570"/>
                  </a:lnTo>
                  <a:lnTo>
                    <a:pt x="844883" y="1069736"/>
                  </a:lnTo>
                  <a:lnTo>
                    <a:pt x="797096" y="1087637"/>
                  </a:lnTo>
                  <a:lnTo>
                    <a:pt x="747636" y="1100395"/>
                  </a:lnTo>
                  <a:lnTo>
                    <a:pt x="697149" y="1108130"/>
                  </a:lnTo>
                  <a:lnTo>
                    <a:pt x="646279" y="1110960"/>
                  </a:lnTo>
                  <a:lnTo>
                    <a:pt x="595672" y="1109002"/>
                  </a:lnTo>
                  <a:lnTo>
                    <a:pt x="545973" y="1102375"/>
                  </a:lnTo>
                  <a:lnTo>
                    <a:pt x="497827" y="1091198"/>
                  </a:lnTo>
                  <a:lnTo>
                    <a:pt x="451880" y="1075588"/>
                  </a:lnTo>
                  <a:lnTo>
                    <a:pt x="408775" y="1055663"/>
                  </a:lnTo>
                  <a:lnTo>
                    <a:pt x="369160" y="1031542"/>
                  </a:lnTo>
                  <a:lnTo>
                    <a:pt x="333678" y="1003343"/>
                  </a:lnTo>
                  <a:lnTo>
                    <a:pt x="302974" y="971184"/>
                  </a:lnTo>
                  <a:lnTo>
                    <a:pt x="301577" y="969406"/>
                  </a:lnTo>
                  <a:lnTo>
                    <a:pt x="300180" y="967755"/>
                  </a:lnTo>
                  <a:lnTo>
                    <a:pt x="298783" y="965977"/>
                  </a:lnTo>
                  <a:lnTo>
                    <a:pt x="247317" y="966057"/>
                  </a:lnTo>
                  <a:lnTo>
                    <a:pt x="198738" y="957937"/>
                  </a:lnTo>
                  <a:lnTo>
                    <a:pt x="154536" y="942468"/>
                  </a:lnTo>
                  <a:lnTo>
                    <a:pt x="116198" y="920500"/>
                  </a:lnTo>
                  <a:lnTo>
                    <a:pt x="85214" y="892886"/>
                  </a:lnTo>
                  <a:lnTo>
                    <a:pt x="63072" y="860475"/>
                  </a:lnTo>
                  <a:lnTo>
                    <a:pt x="51260" y="824118"/>
                  </a:lnTo>
                  <a:lnTo>
                    <a:pt x="50909" y="788860"/>
                  </a:lnTo>
                  <a:lnTo>
                    <a:pt x="60928" y="754745"/>
                  </a:lnTo>
                  <a:lnTo>
                    <a:pt x="80782" y="722963"/>
                  </a:lnTo>
                  <a:lnTo>
                    <a:pt x="109934" y="694705"/>
                  </a:lnTo>
                  <a:lnTo>
                    <a:pt x="62965" y="667870"/>
                  </a:lnTo>
                  <a:lnTo>
                    <a:pt x="28480" y="634117"/>
                  </a:lnTo>
                  <a:lnTo>
                    <a:pt x="7239" y="595566"/>
                  </a:lnTo>
                  <a:lnTo>
                    <a:pt x="0" y="554337"/>
                  </a:lnTo>
                  <a:lnTo>
                    <a:pt x="7520" y="512552"/>
                  </a:lnTo>
                  <a:lnTo>
                    <a:pt x="30559" y="472328"/>
                  </a:lnTo>
                  <a:lnTo>
                    <a:pt x="62113" y="441779"/>
                  </a:lnTo>
                  <a:lnTo>
                    <a:pt x="102013" y="417766"/>
                  </a:lnTo>
                  <a:lnTo>
                    <a:pt x="148413" y="401159"/>
                  </a:lnTo>
                  <a:lnTo>
                    <a:pt x="199469" y="392826"/>
                  </a:lnTo>
                  <a:lnTo>
                    <a:pt x="201374" y="389143"/>
                  </a:lnTo>
                  <a:close/>
                </a:path>
                <a:path w="2212975" h="1181735">
                  <a:moveTo>
                    <a:pt x="241887" y="711850"/>
                  </a:moveTo>
                  <a:lnTo>
                    <a:pt x="208074" y="711940"/>
                  </a:lnTo>
                  <a:lnTo>
                    <a:pt x="174831" y="708279"/>
                  </a:lnTo>
                  <a:lnTo>
                    <a:pt x="142732" y="700974"/>
                  </a:lnTo>
                  <a:lnTo>
                    <a:pt x="112347" y="690133"/>
                  </a:lnTo>
                </a:path>
                <a:path w="2212975" h="1181735">
                  <a:moveTo>
                    <a:pt x="356187" y="950356"/>
                  </a:moveTo>
                  <a:lnTo>
                    <a:pt x="342408" y="953948"/>
                  </a:lnTo>
                  <a:lnTo>
                    <a:pt x="328343" y="956897"/>
                  </a:lnTo>
                  <a:lnTo>
                    <a:pt x="314039" y="959179"/>
                  </a:lnTo>
                  <a:lnTo>
                    <a:pt x="299545" y="960770"/>
                  </a:lnTo>
                </a:path>
                <a:path w="2212975" h="1181735">
                  <a:moveTo>
                    <a:pt x="844756" y="1064910"/>
                  </a:moveTo>
                  <a:lnTo>
                    <a:pt x="834900" y="1053560"/>
                  </a:lnTo>
                  <a:lnTo>
                    <a:pt x="825913" y="1041828"/>
                  </a:lnTo>
                  <a:lnTo>
                    <a:pt x="817807" y="1029763"/>
                  </a:lnTo>
                  <a:lnTo>
                    <a:pt x="810593" y="1017412"/>
                  </a:lnTo>
                </a:path>
                <a:path w="2212975" h="1181735">
                  <a:moveTo>
                    <a:pt x="1476454" y="946292"/>
                  </a:moveTo>
                  <a:lnTo>
                    <a:pt x="1474454" y="959556"/>
                  </a:lnTo>
                  <a:lnTo>
                    <a:pt x="1471501" y="972677"/>
                  </a:lnTo>
                  <a:lnTo>
                    <a:pt x="1467596" y="985654"/>
                  </a:lnTo>
                  <a:lnTo>
                    <a:pt x="1462738" y="998489"/>
                  </a:lnTo>
                </a:path>
              </a:pathLst>
            </a:custGeom>
            <a:ln w="9144">
              <a:solidFill>
                <a:srgbClr val="2E2E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4369" y="1689734"/>
              <a:ext cx="175513" cy="2043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52716" y="1130807"/>
              <a:ext cx="1938655" cy="429259"/>
            </a:xfrm>
            <a:custGeom>
              <a:avLst/>
              <a:gdLst/>
              <a:ahLst/>
              <a:cxnLst/>
              <a:rect l="l" t="t" r="r" b="b"/>
              <a:pathLst>
                <a:path w="1938654" h="429259">
                  <a:moveTo>
                    <a:pt x="1938527" y="355726"/>
                  </a:moveTo>
                  <a:lnTo>
                    <a:pt x="1924512" y="376318"/>
                  </a:lnTo>
                  <a:lnTo>
                    <a:pt x="1907365" y="395493"/>
                  </a:lnTo>
                  <a:lnTo>
                    <a:pt x="1887289" y="413073"/>
                  </a:lnTo>
                  <a:lnTo>
                    <a:pt x="1864486" y="428878"/>
                  </a:lnTo>
                </a:path>
                <a:path w="1938654" h="429259">
                  <a:moveTo>
                    <a:pt x="1760854" y="84327"/>
                  </a:moveTo>
                  <a:lnTo>
                    <a:pt x="1762684" y="92922"/>
                  </a:lnTo>
                  <a:lnTo>
                    <a:pt x="1763966" y="101552"/>
                  </a:lnTo>
                  <a:lnTo>
                    <a:pt x="1764676" y="110206"/>
                  </a:lnTo>
                  <a:lnTo>
                    <a:pt x="1764791" y="118871"/>
                  </a:lnTo>
                </a:path>
                <a:path w="1938654" h="429259">
                  <a:moveTo>
                    <a:pt x="1287906" y="44068"/>
                  </a:moveTo>
                  <a:lnTo>
                    <a:pt x="1295733" y="32289"/>
                  </a:lnTo>
                  <a:lnTo>
                    <a:pt x="1304702" y="20986"/>
                  </a:lnTo>
                  <a:lnTo>
                    <a:pt x="1314767" y="10207"/>
                  </a:lnTo>
                  <a:lnTo>
                    <a:pt x="1325879" y="0"/>
                  </a:lnTo>
                </a:path>
                <a:path w="1938654" h="429259">
                  <a:moveTo>
                    <a:pt x="933068" y="65024"/>
                  </a:moveTo>
                  <a:lnTo>
                    <a:pt x="936428" y="55215"/>
                  </a:lnTo>
                  <a:lnTo>
                    <a:pt x="940609" y="45608"/>
                  </a:lnTo>
                  <a:lnTo>
                    <a:pt x="945624" y="36216"/>
                  </a:lnTo>
                  <a:lnTo>
                    <a:pt x="951483" y="27050"/>
                  </a:lnTo>
                </a:path>
                <a:path w="1938654" h="429259">
                  <a:moveTo>
                    <a:pt x="516635" y="77977"/>
                  </a:moveTo>
                  <a:lnTo>
                    <a:pt x="534390" y="86072"/>
                  </a:lnTo>
                  <a:lnTo>
                    <a:pt x="551418" y="94916"/>
                  </a:lnTo>
                  <a:lnTo>
                    <a:pt x="567660" y="104499"/>
                  </a:lnTo>
                  <a:lnTo>
                    <a:pt x="583056" y="114807"/>
                  </a:lnTo>
                </a:path>
                <a:path w="1938654" h="429259">
                  <a:moveTo>
                    <a:pt x="11556" y="367664"/>
                  </a:moveTo>
                  <a:lnTo>
                    <a:pt x="7893" y="358094"/>
                  </a:lnTo>
                  <a:lnTo>
                    <a:pt x="4730" y="348440"/>
                  </a:lnTo>
                  <a:lnTo>
                    <a:pt x="2091" y="338714"/>
                  </a:lnTo>
                  <a:lnTo>
                    <a:pt x="0" y="328929"/>
                  </a:lnTo>
                </a:path>
              </a:pathLst>
            </a:custGeom>
            <a:ln w="9144">
              <a:solidFill>
                <a:srgbClr val="2E2E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51369" y="1337309"/>
            <a:ext cx="8585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1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Internal  N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ork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38427" y="2157971"/>
            <a:ext cx="6584315" cy="1075055"/>
            <a:chOff x="1138427" y="2157971"/>
            <a:chExt cx="6584315" cy="107505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8427" y="2228151"/>
              <a:ext cx="6521196" cy="3109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6161" y="2305812"/>
              <a:ext cx="6324600" cy="114300"/>
            </a:xfrm>
            <a:custGeom>
              <a:avLst/>
              <a:gdLst/>
              <a:ahLst/>
              <a:cxnLst/>
              <a:rect l="l" t="t" r="r" b="b"/>
              <a:pathLst>
                <a:path w="63246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6324600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6324600" h="114300">
                  <a:moveTo>
                    <a:pt x="6324599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6324599" y="76200"/>
                  </a:lnTo>
                  <a:lnTo>
                    <a:pt x="632459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7355" y="2186927"/>
              <a:ext cx="3557016" cy="4328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6392" y="2157971"/>
              <a:ext cx="2215896" cy="5608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4600" y="2214372"/>
              <a:ext cx="3467100" cy="3429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14600" y="2214372"/>
              <a:ext cx="3467100" cy="342900"/>
            </a:xfrm>
            <a:custGeom>
              <a:avLst/>
              <a:gdLst/>
              <a:ahLst/>
              <a:cxnLst/>
              <a:rect l="l" t="t" r="r" b="b"/>
              <a:pathLst>
                <a:path w="3467100" h="342900">
                  <a:moveTo>
                    <a:pt x="0" y="342900"/>
                  </a:moveTo>
                  <a:lnTo>
                    <a:pt x="3467100" y="342900"/>
                  </a:lnTo>
                  <a:lnTo>
                    <a:pt x="34671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1865" y="2832628"/>
              <a:ext cx="6460330" cy="1688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6161" y="2839339"/>
              <a:ext cx="6400800" cy="114300"/>
            </a:xfrm>
            <a:custGeom>
              <a:avLst/>
              <a:gdLst/>
              <a:ahLst/>
              <a:cxnLst/>
              <a:rect l="l" t="t" r="r" b="b"/>
              <a:pathLst>
                <a:path w="6400800" h="114300">
                  <a:moveTo>
                    <a:pt x="6286499" y="76185"/>
                  </a:moveTo>
                  <a:lnTo>
                    <a:pt x="6286499" y="114300"/>
                  </a:lnTo>
                  <a:lnTo>
                    <a:pt x="6362699" y="76200"/>
                  </a:lnTo>
                  <a:lnTo>
                    <a:pt x="6286499" y="76185"/>
                  </a:lnTo>
                  <a:close/>
                </a:path>
                <a:path w="6400800" h="114300">
                  <a:moveTo>
                    <a:pt x="6286499" y="38085"/>
                  </a:moveTo>
                  <a:lnTo>
                    <a:pt x="6286499" y="76185"/>
                  </a:lnTo>
                  <a:lnTo>
                    <a:pt x="6305549" y="76200"/>
                  </a:lnTo>
                  <a:lnTo>
                    <a:pt x="6305549" y="38100"/>
                  </a:lnTo>
                  <a:lnTo>
                    <a:pt x="6286499" y="38085"/>
                  </a:lnTo>
                  <a:close/>
                </a:path>
                <a:path w="6400800" h="114300">
                  <a:moveTo>
                    <a:pt x="6286499" y="0"/>
                  </a:moveTo>
                  <a:lnTo>
                    <a:pt x="6286499" y="38085"/>
                  </a:lnTo>
                  <a:lnTo>
                    <a:pt x="6305549" y="38100"/>
                  </a:lnTo>
                  <a:lnTo>
                    <a:pt x="6305549" y="76200"/>
                  </a:lnTo>
                  <a:lnTo>
                    <a:pt x="6362699" y="76200"/>
                  </a:lnTo>
                  <a:lnTo>
                    <a:pt x="6400799" y="57150"/>
                  </a:lnTo>
                  <a:lnTo>
                    <a:pt x="6286499" y="0"/>
                  </a:lnTo>
                  <a:close/>
                </a:path>
                <a:path w="6400800" h="114300">
                  <a:moveTo>
                    <a:pt x="0" y="33400"/>
                  </a:moveTo>
                  <a:lnTo>
                    <a:pt x="0" y="71500"/>
                  </a:lnTo>
                  <a:lnTo>
                    <a:pt x="6286499" y="76185"/>
                  </a:lnTo>
                  <a:lnTo>
                    <a:pt x="6286499" y="38085"/>
                  </a:lnTo>
                  <a:lnTo>
                    <a:pt x="0" y="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7355" y="2702039"/>
              <a:ext cx="3557016" cy="4328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51404" y="2671559"/>
              <a:ext cx="2787396" cy="5608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4600" y="2729484"/>
              <a:ext cx="3467100" cy="3429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514600" y="2729484"/>
              <a:ext cx="3467100" cy="342900"/>
            </a:xfrm>
            <a:custGeom>
              <a:avLst/>
              <a:gdLst/>
              <a:ahLst/>
              <a:cxnLst/>
              <a:rect l="l" t="t" r="r" b="b"/>
              <a:pathLst>
                <a:path w="3467100" h="342900">
                  <a:moveTo>
                    <a:pt x="0" y="342900"/>
                  </a:moveTo>
                  <a:lnTo>
                    <a:pt x="3467100" y="342900"/>
                  </a:lnTo>
                  <a:lnTo>
                    <a:pt x="34671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261865" y="3395459"/>
            <a:ext cx="6464935" cy="1130935"/>
            <a:chOff x="1261865" y="3395459"/>
            <a:chExt cx="6464935" cy="1130935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5493" y="3570551"/>
              <a:ext cx="6451193" cy="19105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96162" y="3582924"/>
              <a:ext cx="6401435" cy="132715"/>
            </a:xfrm>
            <a:custGeom>
              <a:avLst/>
              <a:gdLst/>
              <a:ahLst/>
              <a:cxnLst/>
              <a:rect l="l" t="t" r="r" b="b"/>
              <a:pathLst>
                <a:path w="6401434" h="132714">
                  <a:moveTo>
                    <a:pt x="113791" y="17906"/>
                  </a:moveTo>
                  <a:lnTo>
                    <a:pt x="0" y="76073"/>
                  </a:lnTo>
                  <a:lnTo>
                    <a:pt x="114807" y="132206"/>
                  </a:lnTo>
                  <a:lnTo>
                    <a:pt x="114470" y="94233"/>
                  </a:lnTo>
                  <a:lnTo>
                    <a:pt x="95376" y="94233"/>
                  </a:lnTo>
                  <a:lnTo>
                    <a:pt x="94996" y="56133"/>
                  </a:lnTo>
                  <a:lnTo>
                    <a:pt x="114130" y="55963"/>
                  </a:lnTo>
                  <a:lnTo>
                    <a:pt x="113791" y="17906"/>
                  </a:lnTo>
                  <a:close/>
                </a:path>
                <a:path w="6401434" h="132714">
                  <a:moveTo>
                    <a:pt x="114130" y="55963"/>
                  </a:moveTo>
                  <a:lnTo>
                    <a:pt x="94996" y="56133"/>
                  </a:lnTo>
                  <a:lnTo>
                    <a:pt x="95376" y="94233"/>
                  </a:lnTo>
                  <a:lnTo>
                    <a:pt x="114468" y="94064"/>
                  </a:lnTo>
                  <a:lnTo>
                    <a:pt x="114130" y="55963"/>
                  </a:lnTo>
                  <a:close/>
                </a:path>
                <a:path w="6401434" h="132714">
                  <a:moveTo>
                    <a:pt x="114468" y="94064"/>
                  </a:moveTo>
                  <a:lnTo>
                    <a:pt x="95376" y="94233"/>
                  </a:lnTo>
                  <a:lnTo>
                    <a:pt x="114470" y="94233"/>
                  </a:lnTo>
                  <a:lnTo>
                    <a:pt x="114468" y="94064"/>
                  </a:lnTo>
                  <a:close/>
                </a:path>
                <a:path w="6401434" h="132714">
                  <a:moveTo>
                    <a:pt x="6400672" y="0"/>
                  </a:moveTo>
                  <a:lnTo>
                    <a:pt x="114130" y="55963"/>
                  </a:lnTo>
                  <a:lnTo>
                    <a:pt x="114468" y="94064"/>
                  </a:lnTo>
                  <a:lnTo>
                    <a:pt x="6400927" y="38100"/>
                  </a:lnTo>
                  <a:lnTo>
                    <a:pt x="6400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7356" y="3425939"/>
              <a:ext cx="3557016" cy="43282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60904" y="3395459"/>
              <a:ext cx="3166872" cy="5608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14600" y="3453384"/>
              <a:ext cx="3467100" cy="3429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514600" y="3453384"/>
              <a:ext cx="3467100" cy="342900"/>
            </a:xfrm>
            <a:custGeom>
              <a:avLst/>
              <a:gdLst/>
              <a:ahLst/>
              <a:cxnLst/>
              <a:rect l="l" t="t" r="r" b="b"/>
              <a:pathLst>
                <a:path w="3467100" h="342900">
                  <a:moveTo>
                    <a:pt x="0" y="342900"/>
                  </a:moveTo>
                  <a:lnTo>
                    <a:pt x="3467100" y="342900"/>
                  </a:lnTo>
                  <a:lnTo>
                    <a:pt x="34671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1865" y="4126504"/>
              <a:ext cx="6460330" cy="1688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296162" y="4133215"/>
              <a:ext cx="6400800" cy="114300"/>
            </a:xfrm>
            <a:custGeom>
              <a:avLst/>
              <a:gdLst/>
              <a:ahLst/>
              <a:cxnLst/>
              <a:rect l="l" t="t" r="r" b="b"/>
              <a:pathLst>
                <a:path w="6400800" h="114300">
                  <a:moveTo>
                    <a:pt x="6286499" y="76185"/>
                  </a:moveTo>
                  <a:lnTo>
                    <a:pt x="6286499" y="114300"/>
                  </a:lnTo>
                  <a:lnTo>
                    <a:pt x="6362699" y="76200"/>
                  </a:lnTo>
                  <a:lnTo>
                    <a:pt x="6286499" y="76185"/>
                  </a:lnTo>
                  <a:close/>
                </a:path>
                <a:path w="6400800" h="114300">
                  <a:moveTo>
                    <a:pt x="6286499" y="38085"/>
                  </a:moveTo>
                  <a:lnTo>
                    <a:pt x="6286499" y="76185"/>
                  </a:lnTo>
                  <a:lnTo>
                    <a:pt x="6305549" y="76200"/>
                  </a:lnTo>
                  <a:lnTo>
                    <a:pt x="6305549" y="38100"/>
                  </a:lnTo>
                  <a:lnTo>
                    <a:pt x="6286499" y="38085"/>
                  </a:lnTo>
                  <a:close/>
                </a:path>
                <a:path w="6400800" h="114300">
                  <a:moveTo>
                    <a:pt x="6286499" y="0"/>
                  </a:moveTo>
                  <a:lnTo>
                    <a:pt x="6286499" y="38085"/>
                  </a:lnTo>
                  <a:lnTo>
                    <a:pt x="6305549" y="38100"/>
                  </a:lnTo>
                  <a:lnTo>
                    <a:pt x="6305549" y="76200"/>
                  </a:lnTo>
                  <a:lnTo>
                    <a:pt x="6362699" y="76200"/>
                  </a:lnTo>
                  <a:lnTo>
                    <a:pt x="6400799" y="57150"/>
                  </a:lnTo>
                  <a:lnTo>
                    <a:pt x="6286499" y="0"/>
                  </a:lnTo>
                  <a:close/>
                </a:path>
                <a:path w="6400800" h="114300">
                  <a:moveTo>
                    <a:pt x="0" y="33401"/>
                  </a:moveTo>
                  <a:lnTo>
                    <a:pt x="0" y="71501"/>
                  </a:lnTo>
                  <a:lnTo>
                    <a:pt x="6286499" y="76185"/>
                  </a:lnTo>
                  <a:lnTo>
                    <a:pt x="6286499" y="38085"/>
                  </a:lnTo>
                  <a:lnTo>
                    <a:pt x="0" y="33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7356" y="3995915"/>
              <a:ext cx="3557016" cy="43282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46604" y="3965435"/>
              <a:ext cx="3395472" cy="5608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4600" y="4023360"/>
              <a:ext cx="3467100" cy="3429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514600" y="4023360"/>
              <a:ext cx="3467100" cy="342900"/>
            </a:xfrm>
            <a:custGeom>
              <a:avLst/>
              <a:gdLst/>
              <a:ahLst/>
              <a:cxnLst/>
              <a:rect l="l" t="t" r="r" b="b"/>
              <a:pathLst>
                <a:path w="3467100" h="342900">
                  <a:moveTo>
                    <a:pt x="0" y="342900"/>
                  </a:moveTo>
                  <a:lnTo>
                    <a:pt x="3467100" y="342900"/>
                  </a:lnTo>
                  <a:lnTo>
                    <a:pt x="34671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261865" y="4696955"/>
            <a:ext cx="6460490" cy="1153795"/>
            <a:chOff x="1261865" y="4696955"/>
            <a:chExt cx="6460490" cy="1153795"/>
          </a:xfrm>
        </p:grpSpPr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1865" y="4858023"/>
              <a:ext cx="6460330" cy="16880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6162" y="4864734"/>
              <a:ext cx="6400800" cy="114300"/>
            </a:xfrm>
            <a:custGeom>
              <a:avLst/>
              <a:gdLst/>
              <a:ahLst/>
              <a:cxnLst/>
              <a:rect l="l" t="t" r="r" b="b"/>
              <a:pathLst>
                <a:path w="6400800" h="114300">
                  <a:moveTo>
                    <a:pt x="6286499" y="76185"/>
                  </a:moveTo>
                  <a:lnTo>
                    <a:pt x="6286499" y="114300"/>
                  </a:lnTo>
                  <a:lnTo>
                    <a:pt x="6362699" y="76200"/>
                  </a:lnTo>
                  <a:lnTo>
                    <a:pt x="6286499" y="76185"/>
                  </a:lnTo>
                  <a:close/>
                </a:path>
                <a:path w="6400800" h="114300">
                  <a:moveTo>
                    <a:pt x="6286499" y="38085"/>
                  </a:moveTo>
                  <a:lnTo>
                    <a:pt x="6286499" y="76185"/>
                  </a:lnTo>
                  <a:lnTo>
                    <a:pt x="6305549" y="76200"/>
                  </a:lnTo>
                  <a:lnTo>
                    <a:pt x="6305549" y="38100"/>
                  </a:lnTo>
                  <a:lnTo>
                    <a:pt x="6286499" y="38085"/>
                  </a:lnTo>
                  <a:close/>
                </a:path>
                <a:path w="6400800" h="114300">
                  <a:moveTo>
                    <a:pt x="6286499" y="0"/>
                  </a:moveTo>
                  <a:lnTo>
                    <a:pt x="6286499" y="38085"/>
                  </a:lnTo>
                  <a:lnTo>
                    <a:pt x="6305549" y="38100"/>
                  </a:lnTo>
                  <a:lnTo>
                    <a:pt x="6305549" y="76200"/>
                  </a:lnTo>
                  <a:lnTo>
                    <a:pt x="6362699" y="76200"/>
                  </a:lnTo>
                  <a:lnTo>
                    <a:pt x="6400799" y="57150"/>
                  </a:lnTo>
                  <a:lnTo>
                    <a:pt x="6286499" y="0"/>
                  </a:lnTo>
                  <a:close/>
                </a:path>
                <a:path w="6400800" h="114300">
                  <a:moveTo>
                    <a:pt x="0" y="33400"/>
                  </a:moveTo>
                  <a:lnTo>
                    <a:pt x="0" y="71500"/>
                  </a:lnTo>
                  <a:lnTo>
                    <a:pt x="6286499" y="76185"/>
                  </a:lnTo>
                  <a:lnTo>
                    <a:pt x="6286499" y="38085"/>
                  </a:lnTo>
                  <a:lnTo>
                    <a:pt x="0" y="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7356" y="4727435"/>
              <a:ext cx="3557016" cy="4328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16580" y="4696955"/>
              <a:ext cx="2257044" cy="5608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4600" y="4754879"/>
              <a:ext cx="3467100" cy="3429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514600" y="4754879"/>
              <a:ext cx="3467100" cy="342900"/>
            </a:xfrm>
            <a:custGeom>
              <a:avLst/>
              <a:gdLst/>
              <a:ahLst/>
              <a:cxnLst/>
              <a:rect l="l" t="t" r="r" b="b"/>
              <a:pathLst>
                <a:path w="3467100" h="342900">
                  <a:moveTo>
                    <a:pt x="0" y="342900"/>
                  </a:moveTo>
                  <a:lnTo>
                    <a:pt x="3467100" y="342900"/>
                  </a:lnTo>
                  <a:lnTo>
                    <a:pt x="34671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1865" y="5450796"/>
              <a:ext cx="6460330" cy="16880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296162" y="5457570"/>
              <a:ext cx="6400800" cy="114300"/>
            </a:xfrm>
            <a:custGeom>
              <a:avLst/>
              <a:gdLst/>
              <a:ahLst/>
              <a:cxnLst/>
              <a:rect l="l" t="t" r="r" b="b"/>
              <a:pathLst>
                <a:path w="6400800" h="114300">
                  <a:moveTo>
                    <a:pt x="6286499" y="76185"/>
                  </a:moveTo>
                  <a:lnTo>
                    <a:pt x="6286499" y="114299"/>
                  </a:lnTo>
                  <a:lnTo>
                    <a:pt x="6362699" y="76199"/>
                  </a:lnTo>
                  <a:lnTo>
                    <a:pt x="6286499" y="76185"/>
                  </a:lnTo>
                  <a:close/>
                </a:path>
                <a:path w="6400800" h="114300">
                  <a:moveTo>
                    <a:pt x="6286499" y="38085"/>
                  </a:moveTo>
                  <a:lnTo>
                    <a:pt x="6286499" y="76185"/>
                  </a:lnTo>
                  <a:lnTo>
                    <a:pt x="6305549" y="76199"/>
                  </a:lnTo>
                  <a:lnTo>
                    <a:pt x="6305549" y="38099"/>
                  </a:lnTo>
                  <a:lnTo>
                    <a:pt x="6286499" y="38085"/>
                  </a:lnTo>
                  <a:close/>
                </a:path>
                <a:path w="6400800" h="114300">
                  <a:moveTo>
                    <a:pt x="6286499" y="0"/>
                  </a:moveTo>
                  <a:lnTo>
                    <a:pt x="6286499" y="38085"/>
                  </a:lnTo>
                  <a:lnTo>
                    <a:pt x="6305549" y="38099"/>
                  </a:lnTo>
                  <a:lnTo>
                    <a:pt x="6305549" y="76199"/>
                  </a:lnTo>
                  <a:lnTo>
                    <a:pt x="6362699" y="76199"/>
                  </a:lnTo>
                  <a:lnTo>
                    <a:pt x="6400799" y="57149"/>
                  </a:lnTo>
                  <a:lnTo>
                    <a:pt x="6286499" y="0"/>
                  </a:lnTo>
                  <a:close/>
                </a:path>
                <a:path w="6400800" h="114300">
                  <a:moveTo>
                    <a:pt x="0" y="33400"/>
                  </a:moveTo>
                  <a:lnTo>
                    <a:pt x="0" y="71500"/>
                  </a:lnTo>
                  <a:lnTo>
                    <a:pt x="6286499" y="76185"/>
                  </a:lnTo>
                  <a:lnTo>
                    <a:pt x="6286499" y="38085"/>
                  </a:lnTo>
                  <a:lnTo>
                    <a:pt x="0" y="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7356" y="5320283"/>
              <a:ext cx="3557016" cy="43282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46604" y="5289803"/>
              <a:ext cx="3396996" cy="5608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14600" y="5347715"/>
              <a:ext cx="3467100" cy="3429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514600" y="5347715"/>
              <a:ext cx="3467100" cy="342900"/>
            </a:xfrm>
            <a:custGeom>
              <a:avLst/>
              <a:gdLst/>
              <a:ahLst/>
              <a:cxnLst/>
              <a:rect l="l" t="t" r="r" b="b"/>
              <a:pathLst>
                <a:path w="3467100" h="342900">
                  <a:moveTo>
                    <a:pt x="0" y="342900"/>
                  </a:moveTo>
                  <a:lnTo>
                    <a:pt x="3467100" y="342900"/>
                  </a:lnTo>
                  <a:lnTo>
                    <a:pt x="34671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715005" y="2230882"/>
            <a:ext cx="3069590" cy="3432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TCP, </a:t>
            </a:r>
            <a:r>
              <a:rPr sz="1800" dirty="0">
                <a:latin typeface="Arial"/>
                <a:cs typeface="Arial"/>
              </a:rPr>
              <a:t>SYN, </a:t>
            </a:r>
            <a:r>
              <a:rPr sz="1800" spc="-50" dirty="0">
                <a:latin typeface="Arial"/>
                <a:cs typeface="Arial"/>
              </a:rPr>
              <a:t>DST: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60" dirty="0">
                <a:latin typeface="Arial"/>
                <a:cs typeface="Arial"/>
              </a:rPr>
              <a:t>TCP, </a:t>
            </a:r>
            <a:r>
              <a:rPr sz="1800" dirty="0">
                <a:latin typeface="Arial"/>
                <a:cs typeface="Arial"/>
              </a:rPr>
              <a:t>SYN </a:t>
            </a:r>
            <a:r>
              <a:rPr sz="1800" spc="-5" dirty="0">
                <a:latin typeface="Arial"/>
                <a:cs typeface="Arial"/>
              </a:rPr>
              <a:t>ACK, SRC: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12700" marR="7620" indent="-1270" algn="ctr">
              <a:lnSpc>
                <a:spcPct val="207799"/>
              </a:lnSpc>
              <a:spcBef>
                <a:spcPts val="1210"/>
              </a:spcBef>
            </a:pPr>
            <a:r>
              <a:rPr sz="1800" spc="-65" dirty="0">
                <a:latin typeface="Arial"/>
                <a:cs typeface="Arial"/>
              </a:rPr>
              <a:t>UDP, </a:t>
            </a:r>
            <a:r>
              <a:rPr sz="1800" spc="-5" dirty="0">
                <a:latin typeface="Arial"/>
                <a:cs typeface="Arial"/>
              </a:rPr>
              <a:t>DNS Request, </a:t>
            </a:r>
            <a:r>
              <a:rPr sz="1800" spc="-50" dirty="0">
                <a:latin typeface="Arial"/>
                <a:cs typeface="Arial"/>
              </a:rPr>
              <a:t>DST: </a:t>
            </a:r>
            <a:r>
              <a:rPr sz="1800" dirty="0">
                <a:latin typeface="Arial"/>
                <a:cs typeface="Arial"/>
              </a:rPr>
              <a:t>Y  </a:t>
            </a:r>
            <a:r>
              <a:rPr sz="1800" spc="-65" dirty="0">
                <a:latin typeface="Arial"/>
                <a:cs typeface="Arial"/>
              </a:rPr>
              <a:t>UDP, </a:t>
            </a:r>
            <a:r>
              <a:rPr sz="1800" spc="-5" dirty="0">
                <a:latin typeface="Arial"/>
                <a:cs typeface="Arial"/>
              </a:rPr>
              <a:t>DNS Response, SRC: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05"/>
              </a:spcBef>
            </a:pPr>
            <a:r>
              <a:rPr sz="1800" spc="-60" dirty="0">
                <a:latin typeface="Arial"/>
                <a:cs typeface="Arial"/>
              </a:rPr>
              <a:t>TCP, </a:t>
            </a:r>
            <a:r>
              <a:rPr sz="1800" dirty="0">
                <a:latin typeface="Arial"/>
                <a:cs typeface="Arial"/>
              </a:rPr>
              <a:t>SYN, SRC: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Z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65" dirty="0">
                <a:latin typeface="Arial"/>
                <a:cs typeface="Arial"/>
              </a:rPr>
              <a:t>UDP, </a:t>
            </a:r>
            <a:r>
              <a:rPr sz="1800" spc="-5" dirty="0">
                <a:latin typeface="Arial"/>
                <a:cs typeface="Arial"/>
              </a:rPr>
              <a:t>DNS Response, SRC: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864352" y="2048255"/>
            <a:ext cx="460375" cy="1007744"/>
            <a:chOff x="5864352" y="2048255"/>
            <a:chExt cx="460375" cy="1007744"/>
          </a:xfrm>
        </p:grpSpPr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64352" y="2048255"/>
              <a:ext cx="460248" cy="46177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64352" y="2595372"/>
              <a:ext cx="460248" cy="460248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5824728" y="3308603"/>
            <a:ext cx="478790" cy="1039494"/>
            <a:chOff x="5824728" y="3308603"/>
            <a:chExt cx="478790" cy="1039494"/>
          </a:xfrm>
        </p:grpSpPr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43016" y="3308603"/>
              <a:ext cx="460248" cy="46024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24728" y="3887723"/>
              <a:ext cx="460248" cy="460248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5807964" y="4597908"/>
            <a:ext cx="483234" cy="1049020"/>
            <a:chOff x="5807964" y="4597908"/>
            <a:chExt cx="483234" cy="1049020"/>
          </a:xfrm>
        </p:grpSpPr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07964" y="4597908"/>
              <a:ext cx="461772" cy="46024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29300" y="5186172"/>
              <a:ext cx="461772" cy="460248"/>
            </a:xfrm>
            <a:prstGeom prst="rect">
              <a:avLst/>
            </a:prstGeom>
          </p:spPr>
        </p:pic>
      </p:grp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39763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Stateful </a:t>
            </a:r>
            <a:r>
              <a:rPr dirty="0"/>
              <a:t>Packet</a:t>
            </a:r>
            <a:r>
              <a:rPr spc="-80" dirty="0"/>
              <a:t> </a:t>
            </a:r>
            <a:r>
              <a:rPr dirty="0"/>
              <a:t>Filters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16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96099"/>
            <a:ext cx="7867650" cy="502602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Stateful packet </a:t>
            </a:r>
            <a:r>
              <a:rPr sz="2400" spc="-5" dirty="0">
                <a:latin typeface="Arial"/>
                <a:cs typeface="Arial"/>
              </a:rPr>
              <a:t>filters </a:t>
            </a:r>
            <a:r>
              <a:rPr sz="2400" dirty="0">
                <a:latin typeface="Arial"/>
                <a:cs typeface="Arial"/>
              </a:rPr>
              <a:t>track current state of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connection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More </a:t>
            </a:r>
            <a:r>
              <a:rPr sz="2000" spc="-5" dirty="0">
                <a:latin typeface="Arial"/>
                <a:cs typeface="Arial"/>
              </a:rPr>
              <a:t>‘intelligent’ </a:t>
            </a:r>
            <a:r>
              <a:rPr sz="2000" dirty="0">
                <a:latin typeface="Arial"/>
                <a:cs typeface="Arial"/>
              </a:rPr>
              <a:t>than simple packet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filters.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Stateful packet </a:t>
            </a:r>
            <a:r>
              <a:rPr sz="2400" spc="-5" dirty="0">
                <a:latin typeface="Arial"/>
                <a:cs typeface="Arial"/>
              </a:rPr>
              <a:t>filters keep </a:t>
            </a:r>
            <a:r>
              <a:rPr sz="2400" dirty="0">
                <a:latin typeface="Arial"/>
                <a:cs typeface="Arial"/>
              </a:rPr>
              <a:t>track of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sessions</a:t>
            </a:r>
            <a:endParaRPr sz="2400">
              <a:latin typeface="Arial"/>
              <a:cs typeface="Arial"/>
            </a:endParaRPr>
          </a:p>
          <a:p>
            <a:pPr marL="756285" marR="81153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Recognise if a particular packet is part of an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established  connection </a:t>
            </a:r>
            <a:r>
              <a:rPr sz="2000" spc="-5" dirty="0">
                <a:latin typeface="Arial"/>
                <a:cs typeface="Arial"/>
              </a:rPr>
              <a:t>by ‘remembering’ </a:t>
            </a:r>
            <a:r>
              <a:rPr sz="2000" dirty="0">
                <a:latin typeface="Arial"/>
                <a:cs typeface="Arial"/>
              </a:rPr>
              <a:t>recent </a:t>
            </a:r>
            <a:r>
              <a:rPr sz="2000" spc="-5" dirty="0">
                <a:latin typeface="Arial"/>
                <a:cs typeface="Arial"/>
              </a:rPr>
              <a:t>traffic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history.</a:t>
            </a:r>
            <a:endParaRPr sz="2000">
              <a:latin typeface="Arial"/>
              <a:cs typeface="Arial"/>
            </a:endParaRPr>
          </a:p>
          <a:p>
            <a:pPr marL="756285" marR="8001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Will add a temporary rule to allow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reply traffic back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through  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firewall.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When “session” is finished, the temporary rule is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deleted.</a:t>
            </a:r>
            <a:endParaRPr sz="2000">
              <a:latin typeface="Arial"/>
              <a:cs typeface="Arial"/>
            </a:endParaRPr>
          </a:p>
          <a:p>
            <a:pPr marL="342900" marR="723900" indent="-342900" algn="r">
              <a:lnSpc>
                <a:spcPct val="100000"/>
              </a:lnSpc>
              <a:spcBef>
                <a:spcPts val="570"/>
              </a:spcBef>
              <a:buChar char="•"/>
              <a:tabLst>
                <a:tab pos="3429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makes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definition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filtering rules easier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R="757555" algn="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accomplish and therefore potentially more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High speed, can use relatively advanced </a:t>
            </a:r>
            <a:r>
              <a:rPr sz="2400" dirty="0">
                <a:latin typeface="Arial"/>
                <a:cs typeface="Arial"/>
              </a:rPr>
              <a:t>filter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Requires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So can be subject to DOS (Denial of Service)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4471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Stateful </a:t>
            </a:r>
            <a:r>
              <a:rPr sz="3600" dirty="0"/>
              <a:t>Packet</a:t>
            </a:r>
            <a:r>
              <a:rPr sz="3600" spc="-65" dirty="0"/>
              <a:t> </a:t>
            </a:r>
            <a:r>
              <a:rPr sz="3600" dirty="0"/>
              <a:t>Filters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76476"/>
            <a:ext cx="8015605" cy="4094479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5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Examples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(iptables)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50"/>
              </a:spcBef>
              <a:buChar char="•"/>
              <a:tabLst>
                <a:tab pos="356235" algn="l"/>
              </a:tabLst>
            </a:pPr>
            <a:r>
              <a:rPr sz="2400" spc="-10" dirty="0">
                <a:latin typeface="Courier New"/>
                <a:cs typeface="Courier New"/>
              </a:rPr>
              <a:t>iptables </a:t>
            </a:r>
            <a:r>
              <a:rPr sz="2400" dirty="0">
                <a:latin typeface="Courier New"/>
                <a:cs typeface="Courier New"/>
              </a:rPr>
              <a:t>-A </a:t>
            </a:r>
            <a:r>
              <a:rPr sz="2400" spc="-10" dirty="0">
                <a:latin typeface="Courier New"/>
                <a:cs typeface="Courier New"/>
              </a:rPr>
              <a:t>FORWARD </a:t>
            </a:r>
            <a:r>
              <a:rPr sz="2400" spc="-5" dirty="0">
                <a:latin typeface="Courier New"/>
                <a:cs typeface="Courier New"/>
              </a:rPr>
              <a:t>-m </a:t>
            </a:r>
            <a:r>
              <a:rPr sz="2400" spc="-10" dirty="0">
                <a:latin typeface="Courier New"/>
                <a:cs typeface="Courier New"/>
              </a:rPr>
              <a:t>state --state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NEW</a:t>
            </a:r>
            <a:endParaRPr sz="24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ourier New"/>
                <a:cs typeface="Courier New"/>
              </a:rPr>
              <a:t>-i eth0 -j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ACCEPT</a:t>
            </a:r>
            <a:endParaRPr sz="2400">
              <a:latin typeface="Courier New"/>
              <a:cs typeface="Courier New"/>
            </a:endParaRPr>
          </a:p>
          <a:p>
            <a:pPr marL="355600" marR="417830" indent="-343535">
              <a:lnSpc>
                <a:spcPct val="100000"/>
              </a:lnSpc>
              <a:spcBef>
                <a:spcPts val="80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Accept new connections </a:t>
            </a:r>
            <a:r>
              <a:rPr sz="2400" dirty="0">
                <a:latin typeface="Arial"/>
                <a:cs typeface="Arial"/>
              </a:rPr>
              <a:t>(i.e. TCP SYN) from </a:t>
            </a:r>
            <a:r>
              <a:rPr sz="2400" spc="-5" dirty="0">
                <a:latin typeface="Arial"/>
                <a:cs typeface="Arial"/>
              </a:rPr>
              <a:t>network  interface eth0 </a:t>
            </a:r>
            <a:r>
              <a:rPr sz="2400" dirty="0">
                <a:latin typeface="Arial"/>
                <a:cs typeface="Arial"/>
              </a:rPr>
              <a:t>(„from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inside“)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50"/>
              </a:spcBef>
              <a:buChar char="•"/>
              <a:tabLst>
                <a:tab pos="356235" algn="l"/>
              </a:tabLst>
            </a:pPr>
            <a:r>
              <a:rPr sz="2400" spc="-10" dirty="0">
                <a:latin typeface="Courier New"/>
                <a:cs typeface="Courier New"/>
              </a:rPr>
              <a:t>iptables </a:t>
            </a:r>
            <a:r>
              <a:rPr sz="2400" dirty="0">
                <a:latin typeface="Courier New"/>
                <a:cs typeface="Courier New"/>
              </a:rPr>
              <a:t>-A </a:t>
            </a:r>
            <a:r>
              <a:rPr sz="2400" spc="-10" dirty="0">
                <a:latin typeface="Courier New"/>
                <a:cs typeface="Courier New"/>
              </a:rPr>
              <a:t>FORWARD </a:t>
            </a:r>
            <a:r>
              <a:rPr sz="2400" spc="-5" dirty="0">
                <a:latin typeface="Courier New"/>
                <a:cs typeface="Courier New"/>
              </a:rPr>
              <a:t>-m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state</a:t>
            </a:r>
            <a:endParaRPr sz="24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--state </a:t>
            </a:r>
            <a:r>
              <a:rPr sz="2400" spc="-10" dirty="0">
                <a:latin typeface="Courier New"/>
                <a:cs typeface="Courier New"/>
              </a:rPr>
              <a:t>ESTABLISHED,RELATED </a:t>
            </a:r>
            <a:r>
              <a:rPr sz="2400" dirty="0">
                <a:latin typeface="Courier New"/>
                <a:cs typeface="Courier New"/>
              </a:rPr>
              <a:t>-j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ACCEPT</a:t>
            </a:r>
            <a:endParaRPr sz="2400">
              <a:latin typeface="Courier New"/>
              <a:cs typeface="Courier New"/>
            </a:endParaRPr>
          </a:p>
          <a:p>
            <a:pPr marL="355600" marR="5080" indent="-343535">
              <a:lnSpc>
                <a:spcPct val="100000"/>
              </a:lnSpc>
              <a:spcBef>
                <a:spcPts val="80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Accept ALL </a:t>
            </a:r>
            <a:r>
              <a:rPr sz="2400" dirty="0">
                <a:latin typeface="Arial"/>
                <a:cs typeface="Arial"/>
              </a:rPr>
              <a:t>packets </a:t>
            </a:r>
            <a:r>
              <a:rPr sz="2400" spc="-5" dirty="0">
                <a:latin typeface="Arial"/>
                <a:cs typeface="Arial"/>
              </a:rPr>
              <a:t>which belong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an established TCP  connection or are related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an existing </a:t>
            </a:r>
            <a:r>
              <a:rPr sz="2400" spc="-10" dirty="0">
                <a:latin typeface="Arial"/>
                <a:cs typeface="Arial"/>
              </a:rPr>
              <a:t>UDP  </a:t>
            </a:r>
            <a:r>
              <a:rPr sz="2400" spc="-5" dirty="0">
                <a:latin typeface="Arial"/>
                <a:cs typeface="Arial"/>
              </a:rPr>
              <a:t>communication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6162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(Stateful) </a:t>
            </a:r>
            <a:r>
              <a:rPr dirty="0"/>
              <a:t>Packet Filter:</a:t>
            </a:r>
            <a:r>
              <a:rPr spc="-7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31068"/>
            <a:ext cx="7820659" cy="35426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9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Strengths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Low overhead and high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throughput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Supports almost any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6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solidFill>
                  <a:srgbClr val="333399"/>
                </a:solidFill>
                <a:latin typeface="Arial"/>
                <a:cs typeface="Arial"/>
              </a:rPr>
              <a:t>Weaknesses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Unable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interpret application layer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data/commands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may allow insecure operations to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occur</a:t>
            </a:r>
            <a:endParaRPr sz="2000">
              <a:latin typeface="Arial"/>
              <a:cs typeface="Arial"/>
            </a:endParaRPr>
          </a:p>
          <a:p>
            <a:pPr marL="756285" marR="56324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Allows direct connection between </a:t>
            </a:r>
            <a:r>
              <a:rPr sz="2400" dirty="0">
                <a:latin typeface="Arial"/>
                <a:cs typeface="Arial"/>
              </a:rPr>
              <a:t>hosts </a:t>
            </a:r>
            <a:r>
              <a:rPr sz="2400" spc="-5" dirty="0">
                <a:latin typeface="Arial"/>
                <a:cs typeface="Arial"/>
              </a:rPr>
              <a:t>inside </a:t>
            </a:r>
            <a:r>
              <a:rPr sz="2400" dirty="0">
                <a:latin typeface="Arial"/>
                <a:cs typeface="Arial"/>
              </a:rPr>
              <a:t>&amp;  </a:t>
            </a:r>
            <a:r>
              <a:rPr sz="2400" spc="-5" dirty="0">
                <a:latin typeface="Arial"/>
                <a:cs typeface="Arial"/>
              </a:rPr>
              <a:t>outside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firewall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33439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Personal</a:t>
            </a:r>
            <a:r>
              <a:rPr spc="-75" dirty="0"/>
              <a:t> </a:t>
            </a:r>
            <a:r>
              <a:rPr spc="-5" dirty="0"/>
              <a:t>Firewalls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21053"/>
            <a:ext cx="7878445" cy="280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819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personal firewall is a program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designed </a:t>
            </a:r>
            <a:r>
              <a:rPr sz="2400" dirty="0">
                <a:latin typeface="Arial"/>
                <a:cs typeface="Arial"/>
              </a:rPr>
              <a:t>to  protect the </a:t>
            </a:r>
            <a:r>
              <a:rPr sz="2400" spc="-5" dirty="0">
                <a:latin typeface="Arial"/>
                <a:cs typeface="Arial"/>
              </a:rPr>
              <a:t>computer on which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installed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Personal firewalls are </a:t>
            </a:r>
            <a:r>
              <a:rPr sz="2400" dirty="0">
                <a:latin typeface="Arial"/>
                <a:cs typeface="Arial"/>
              </a:rPr>
              <a:t>frequently </a:t>
            </a:r>
            <a:r>
              <a:rPr sz="2400" spc="-5" dirty="0">
                <a:latin typeface="Arial"/>
                <a:cs typeface="Arial"/>
              </a:rPr>
              <a:t>used by home users </a:t>
            </a:r>
            <a:r>
              <a:rPr sz="2400" dirty="0">
                <a:latin typeface="Arial"/>
                <a:cs typeface="Arial"/>
              </a:rPr>
              <a:t>to  protect </a:t>
            </a:r>
            <a:r>
              <a:rPr sz="2400" spc="-5" dirty="0">
                <a:latin typeface="Arial"/>
                <a:cs typeface="Arial"/>
              </a:rPr>
              <a:t>themselves </a:t>
            </a:r>
            <a:r>
              <a:rPr sz="2400" dirty="0">
                <a:latin typeface="Arial"/>
                <a:cs typeface="Arial"/>
              </a:rPr>
              <a:t>from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Nowadays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example included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Windows</a:t>
            </a:r>
            <a:endParaRPr sz="2400">
              <a:latin typeface="Arial"/>
              <a:cs typeface="Arial"/>
            </a:endParaRPr>
          </a:p>
          <a:p>
            <a:pPr marL="355600" marR="2222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Advantage compared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network firewall: rules can </a:t>
            </a:r>
            <a:r>
              <a:rPr sz="2400" dirty="0">
                <a:latin typeface="Arial"/>
                <a:cs typeface="Arial"/>
              </a:rPr>
              <a:t>take  </a:t>
            </a:r>
            <a:r>
              <a:rPr sz="2400" spc="-5" dirty="0">
                <a:latin typeface="Arial"/>
                <a:cs typeface="Arial"/>
              </a:rPr>
              <a:t>applications into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account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7358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IPv4 Network </a:t>
            </a:r>
            <a:r>
              <a:rPr spc="-5" dirty="0"/>
              <a:t>Address Translation</a:t>
            </a:r>
            <a:r>
              <a:rPr spc="-80" dirty="0"/>
              <a:t> </a:t>
            </a:r>
            <a:r>
              <a:rPr dirty="0"/>
              <a:t>(NAT)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7520"/>
            <a:ext cx="7910195" cy="50145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NAT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increase </a:t>
            </a:r>
            <a:r>
              <a:rPr sz="2400" dirty="0">
                <a:latin typeface="Arial"/>
                <a:cs typeface="Arial"/>
              </a:rPr>
              <a:t>IPv4 </a:t>
            </a:r>
            <a:r>
              <a:rPr sz="2400" spc="-5" dirty="0">
                <a:latin typeface="Arial"/>
                <a:cs typeface="Arial"/>
              </a:rPr>
              <a:t>address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space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Translates </a:t>
            </a:r>
            <a:r>
              <a:rPr sz="2400" spc="-10" dirty="0">
                <a:latin typeface="Arial"/>
                <a:cs typeface="Arial"/>
              </a:rPr>
              <a:t>public </a:t>
            </a:r>
            <a:r>
              <a:rPr sz="2400" dirty="0">
                <a:latin typeface="Arial"/>
                <a:cs typeface="Arial"/>
              </a:rPr>
              <a:t>IP </a:t>
            </a:r>
            <a:r>
              <a:rPr sz="2400" spc="-5" dirty="0">
                <a:latin typeface="Arial"/>
                <a:cs typeface="Arial"/>
              </a:rPr>
              <a:t>addr. </a:t>
            </a:r>
            <a:r>
              <a:rPr sz="2400" dirty="0">
                <a:latin typeface="Arial"/>
                <a:cs typeface="Arial"/>
              </a:rPr>
              <a:t>↔ </a:t>
            </a:r>
            <a:r>
              <a:rPr sz="2400" spc="-5" dirty="0">
                <a:latin typeface="Arial"/>
                <a:cs typeface="Arial"/>
              </a:rPr>
              <a:t>private </a:t>
            </a:r>
            <a:r>
              <a:rPr sz="2400" dirty="0">
                <a:latin typeface="Arial"/>
                <a:cs typeface="Arial"/>
              </a:rPr>
              <a:t>IP </a:t>
            </a:r>
            <a:r>
              <a:rPr sz="2400" spc="-5" dirty="0">
                <a:latin typeface="Arial"/>
                <a:cs typeface="Arial"/>
              </a:rPr>
              <a:t>addr. and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local network can reuse private </a:t>
            </a:r>
            <a:r>
              <a:rPr sz="2400" dirty="0">
                <a:latin typeface="Arial"/>
                <a:cs typeface="Arial"/>
              </a:rPr>
              <a:t>IP </a:t>
            </a:r>
            <a:r>
              <a:rPr sz="2400" spc="-5" dirty="0">
                <a:latin typeface="Arial"/>
                <a:cs typeface="Arial"/>
              </a:rPr>
              <a:t>address</a:t>
            </a:r>
            <a:r>
              <a:rPr sz="2400" spc="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ranges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Artificially increases the number of usable IP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Possibilities: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Static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mapping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permanent mapping of public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private address (no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gain)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Dynamic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mapping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mapping of public to private address when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needed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unmapped when no longer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needed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PAT </a:t>
            </a:r>
            <a:r>
              <a:rPr sz="2000" dirty="0">
                <a:latin typeface="Arial"/>
                <a:cs typeface="Arial"/>
              </a:rPr>
              <a:t>(Port Address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Translation)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7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multiple internal addresses mapped to same public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</a:t>
            </a:r>
            <a:endParaRPr sz="20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but with different port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numbers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1475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Outline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458200" y="6290109"/>
            <a:ext cx="17589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47591"/>
            <a:ext cx="6664325" cy="42703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Firewalls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Routers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Proxies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Architectures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Intrusion </a:t>
            </a:r>
            <a:r>
              <a:rPr sz="2400" spc="-5" dirty="0">
                <a:latin typeface="Arial"/>
                <a:cs typeface="Arial"/>
              </a:rPr>
              <a:t>Detection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Host-based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Network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based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Dealing with </a:t>
            </a:r>
            <a:r>
              <a:rPr sz="2000" spc="-5" dirty="0">
                <a:latin typeface="Arial"/>
                <a:cs typeface="Arial"/>
              </a:rPr>
              <a:t>false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alarms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Wireless LAN Access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Evolution &amp;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history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  <a:tab pos="1685925" algn="l"/>
              </a:tabLst>
            </a:pPr>
            <a:r>
              <a:rPr sz="2000" dirty="0">
                <a:latin typeface="Arial"/>
                <a:cs typeface="Arial"/>
              </a:rPr>
              <a:t>WPA2:	Robust Security Network architecture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(RNS)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7358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IPv4 Network </a:t>
            </a:r>
            <a:r>
              <a:rPr spc="-5" dirty="0"/>
              <a:t>Address Translation</a:t>
            </a:r>
            <a:r>
              <a:rPr spc="-80" dirty="0"/>
              <a:t> </a:t>
            </a:r>
            <a:r>
              <a:rPr dirty="0"/>
              <a:t>(NAT)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8560" y="1284376"/>
            <a:ext cx="139636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1053" y="1284376"/>
            <a:ext cx="15176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sz="18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50389" y="1190371"/>
          <a:ext cx="4824092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39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public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Internet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private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138.76.29.7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5001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10.0.0.1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3345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212177" y="2589332"/>
            <a:ext cx="7994650" cy="2630805"/>
            <a:chOff x="212177" y="2589332"/>
            <a:chExt cx="7994650" cy="26308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177" y="3412082"/>
              <a:ext cx="3833858" cy="11530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5892" y="2589332"/>
              <a:ext cx="3570847" cy="26303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83430" y="3158489"/>
              <a:ext cx="3027045" cy="1492250"/>
            </a:xfrm>
            <a:custGeom>
              <a:avLst/>
              <a:gdLst/>
              <a:ahLst/>
              <a:cxnLst/>
              <a:rect l="l" t="t" r="r" b="b"/>
              <a:pathLst>
                <a:path w="3027045" h="1492250">
                  <a:moveTo>
                    <a:pt x="0" y="742188"/>
                  </a:moveTo>
                  <a:lnTo>
                    <a:pt x="3026664" y="748284"/>
                  </a:lnTo>
                </a:path>
                <a:path w="3027045" h="1492250">
                  <a:moveTo>
                    <a:pt x="2845308" y="0"/>
                  </a:moveTo>
                  <a:lnTo>
                    <a:pt x="2836164" y="149199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24166" y="3153917"/>
              <a:ext cx="132715" cy="6350"/>
            </a:xfrm>
            <a:custGeom>
              <a:avLst/>
              <a:gdLst/>
              <a:ahLst/>
              <a:cxnLst/>
              <a:rect l="l" t="t" r="r" b="b"/>
              <a:pathLst>
                <a:path w="132715" h="6350">
                  <a:moveTo>
                    <a:pt x="-9906" y="3048"/>
                  </a:moveTo>
                  <a:lnTo>
                    <a:pt x="142493" y="3048"/>
                  </a:lnTo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30262" y="4658105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20">
                  <a:moveTo>
                    <a:pt x="0" y="0"/>
                  </a:moveTo>
                  <a:lnTo>
                    <a:pt x="1722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128761" y="2909061"/>
            <a:ext cx="692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10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889" y="3677539"/>
            <a:ext cx="692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10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17789" y="4573015"/>
            <a:ext cx="692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10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.3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37085" y="2581465"/>
            <a:ext cx="1875155" cy="415290"/>
            <a:chOff x="5637085" y="2581465"/>
            <a:chExt cx="1875155" cy="415290"/>
          </a:xfrm>
        </p:grpSpPr>
        <p:sp>
          <p:nvSpPr>
            <p:cNvPr id="16" name="object 16"/>
            <p:cNvSpPr/>
            <p:nvPr/>
          </p:nvSpPr>
          <p:spPr>
            <a:xfrm>
              <a:off x="5641847" y="2586227"/>
              <a:ext cx="1865630" cy="405765"/>
            </a:xfrm>
            <a:custGeom>
              <a:avLst/>
              <a:gdLst/>
              <a:ahLst/>
              <a:cxnLst/>
              <a:rect l="l" t="t" r="r" b="b"/>
              <a:pathLst>
                <a:path w="1865629" h="405764">
                  <a:moveTo>
                    <a:pt x="1865376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865376" y="405384"/>
                  </a:lnTo>
                  <a:lnTo>
                    <a:pt x="1865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41847" y="2586227"/>
              <a:ext cx="1865630" cy="405765"/>
            </a:xfrm>
            <a:custGeom>
              <a:avLst/>
              <a:gdLst/>
              <a:ahLst/>
              <a:cxnLst/>
              <a:rect l="l" t="t" r="r" b="b"/>
              <a:pathLst>
                <a:path w="1865629" h="405764">
                  <a:moveTo>
                    <a:pt x="0" y="405384"/>
                  </a:moveTo>
                  <a:lnTo>
                    <a:pt x="1865376" y="405384"/>
                  </a:lnTo>
                  <a:lnTo>
                    <a:pt x="1865376" y="0"/>
                  </a:lnTo>
                  <a:lnTo>
                    <a:pt x="0" y="0"/>
                  </a:lnTo>
                  <a:lnTo>
                    <a:pt x="0" y="405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715380" y="2583307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S: 10.0.0.1,</a:t>
            </a:r>
            <a:r>
              <a:rPr sz="1200" dirty="0">
                <a:latin typeface="Calibri"/>
                <a:cs typeface="Calibri"/>
              </a:rPr>
              <a:t> 3345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D: </a:t>
            </a:r>
            <a:r>
              <a:rPr sz="1200" spc="-5" dirty="0">
                <a:latin typeface="Calibri"/>
                <a:cs typeface="Calibri"/>
              </a:rPr>
              <a:t>128.119.40.186,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673090" y="2516123"/>
            <a:ext cx="1759585" cy="1077595"/>
            <a:chOff x="5673090" y="2516123"/>
            <a:chExt cx="1759585" cy="107759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2516123"/>
              <a:ext cx="85344" cy="156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5868" y="2926079"/>
              <a:ext cx="86868" cy="1569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73090" y="3007613"/>
              <a:ext cx="909319" cy="586105"/>
            </a:xfrm>
            <a:custGeom>
              <a:avLst/>
              <a:gdLst/>
              <a:ahLst/>
              <a:cxnLst/>
              <a:rect l="l" t="t" r="r" b="b"/>
              <a:pathLst>
                <a:path w="909320" h="586104">
                  <a:moveTo>
                    <a:pt x="86868" y="499110"/>
                  </a:moveTo>
                  <a:lnTo>
                    <a:pt x="0" y="542544"/>
                  </a:lnTo>
                  <a:lnTo>
                    <a:pt x="86868" y="585977"/>
                  </a:lnTo>
                  <a:lnTo>
                    <a:pt x="86868" y="557022"/>
                  </a:lnTo>
                  <a:lnTo>
                    <a:pt x="72389" y="557022"/>
                  </a:lnTo>
                  <a:lnTo>
                    <a:pt x="72389" y="528065"/>
                  </a:lnTo>
                  <a:lnTo>
                    <a:pt x="86868" y="528065"/>
                  </a:lnTo>
                  <a:lnTo>
                    <a:pt x="86868" y="499110"/>
                  </a:lnTo>
                  <a:close/>
                </a:path>
                <a:path w="909320" h="586104">
                  <a:moveTo>
                    <a:pt x="86868" y="528065"/>
                  </a:moveTo>
                  <a:lnTo>
                    <a:pt x="72389" y="528065"/>
                  </a:lnTo>
                  <a:lnTo>
                    <a:pt x="72389" y="557022"/>
                  </a:lnTo>
                  <a:lnTo>
                    <a:pt x="86868" y="557022"/>
                  </a:lnTo>
                  <a:lnTo>
                    <a:pt x="86868" y="528065"/>
                  </a:lnTo>
                  <a:close/>
                </a:path>
                <a:path w="909320" h="586104">
                  <a:moveTo>
                    <a:pt x="880110" y="528065"/>
                  </a:moveTo>
                  <a:lnTo>
                    <a:pt x="86868" y="528065"/>
                  </a:lnTo>
                  <a:lnTo>
                    <a:pt x="86868" y="557022"/>
                  </a:lnTo>
                  <a:lnTo>
                    <a:pt x="902588" y="557022"/>
                  </a:lnTo>
                  <a:lnTo>
                    <a:pt x="909065" y="550545"/>
                  </a:lnTo>
                  <a:lnTo>
                    <a:pt x="909065" y="542544"/>
                  </a:lnTo>
                  <a:lnTo>
                    <a:pt x="880110" y="542544"/>
                  </a:lnTo>
                  <a:lnTo>
                    <a:pt x="880110" y="528065"/>
                  </a:lnTo>
                  <a:close/>
                </a:path>
                <a:path w="909320" h="586104">
                  <a:moveTo>
                    <a:pt x="909065" y="0"/>
                  </a:moveTo>
                  <a:lnTo>
                    <a:pt x="880110" y="0"/>
                  </a:lnTo>
                  <a:lnTo>
                    <a:pt x="880110" y="542544"/>
                  </a:lnTo>
                  <a:lnTo>
                    <a:pt x="894588" y="528065"/>
                  </a:lnTo>
                  <a:lnTo>
                    <a:pt x="909065" y="528065"/>
                  </a:lnTo>
                  <a:lnTo>
                    <a:pt x="909065" y="0"/>
                  </a:lnTo>
                  <a:close/>
                </a:path>
                <a:path w="909320" h="586104">
                  <a:moveTo>
                    <a:pt x="909065" y="528065"/>
                  </a:moveTo>
                  <a:lnTo>
                    <a:pt x="894588" y="528065"/>
                  </a:lnTo>
                  <a:lnTo>
                    <a:pt x="880110" y="542544"/>
                  </a:lnTo>
                  <a:lnTo>
                    <a:pt x="909065" y="542544"/>
                  </a:lnTo>
                  <a:lnTo>
                    <a:pt x="909065" y="528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00800" y="310438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4" y="0"/>
                  </a:moveTo>
                  <a:lnTo>
                    <a:pt x="127000" y="6180"/>
                  </a:lnTo>
                  <a:lnTo>
                    <a:pt x="85682" y="23622"/>
                  </a:lnTo>
                  <a:lnTo>
                    <a:pt x="50673" y="50673"/>
                  </a:lnTo>
                  <a:lnTo>
                    <a:pt x="23622" y="85682"/>
                  </a:lnTo>
                  <a:lnTo>
                    <a:pt x="6180" y="127000"/>
                  </a:lnTo>
                  <a:lnTo>
                    <a:pt x="0" y="172974"/>
                  </a:lnTo>
                  <a:lnTo>
                    <a:pt x="6180" y="218948"/>
                  </a:lnTo>
                  <a:lnTo>
                    <a:pt x="23622" y="260265"/>
                  </a:lnTo>
                  <a:lnTo>
                    <a:pt x="50673" y="295275"/>
                  </a:lnTo>
                  <a:lnTo>
                    <a:pt x="85682" y="322325"/>
                  </a:lnTo>
                  <a:lnTo>
                    <a:pt x="127000" y="339767"/>
                  </a:lnTo>
                  <a:lnTo>
                    <a:pt x="172974" y="345948"/>
                  </a:lnTo>
                  <a:lnTo>
                    <a:pt x="218948" y="339767"/>
                  </a:lnTo>
                  <a:lnTo>
                    <a:pt x="260265" y="322325"/>
                  </a:lnTo>
                  <a:lnTo>
                    <a:pt x="295275" y="295275"/>
                  </a:lnTo>
                  <a:lnTo>
                    <a:pt x="322325" y="260265"/>
                  </a:lnTo>
                  <a:lnTo>
                    <a:pt x="339767" y="218948"/>
                  </a:lnTo>
                  <a:lnTo>
                    <a:pt x="345948" y="172974"/>
                  </a:lnTo>
                  <a:lnTo>
                    <a:pt x="339767" y="127000"/>
                  </a:lnTo>
                  <a:lnTo>
                    <a:pt x="322325" y="85682"/>
                  </a:lnTo>
                  <a:lnTo>
                    <a:pt x="295275" y="50673"/>
                  </a:lnTo>
                  <a:lnTo>
                    <a:pt x="260265" y="23622"/>
                  </a:lnTo>
                  <a:lnTo>
                    <a:pt x="218948" y="618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00800" y="310438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974"/>
                  </a:moveTo>
                  <a:lnTo>
                    <a:pt x="6180" y="127000"/>
                  </a:lnTo>
                  <a:lnTo>
                    <a:pt x="23622" y="85682"/>
                  </a:lnTo>
                  <a:lnTo>
                    <a:pt x="50673" y="50673"/>
                  </a:lnTo>
                  <a:lnTo>
                    <a:pt x="85682" y="23622"/>
                  </a:lnTo>
                  <a:lnTo>
                    <a:pt x="127000" y="6180"/>
                  </a:lnTo>
                  <a:lnTo>
                    <a:pt x="172974" y="0"/>
                  </a:lnTo>
                  <a:lnTo>
                    <a:pt x="218948" y="6180"/>
                  </a:lnTo>
                  <a:lnTo>
                    <a:pt x="260265" y="23622"/>
                  </a:lnTo>
                  <a:lnTo>
                    <a:pt x="295275" y="50673"/>
                  </a:lnTo>
                  <a:lnTo>
                    <a:pt x="322325" y="85682"/>
                  </a:lnTo>
                  <a:lnTo>
                    <a:pt x="339767" y="127000"/>
                  </a:lnTo>
                  <a:lnTo>
                    <a:pt x="345948" y="172974"/>
                  </a:lnTo>
                  <a:lnTo>
                    <a:pt x="339767" y="218948"/>
                  </a:lnTo>
                  <a:lnTo>
                    <a:pt x="322325" y="260265"/>
                  </a:lnTo>
                  <a:lnTo>
                    <a:pt x="295275" y="295275"/>
                  </a:lnTo>
                  <a:lnTo>
                    <a:pt x="260265" y="322325"/>
                  </a:lnTo>
                  <a:lnTo>
                    <a:pt x="218948" y="339767"/>
                  </a:lnTo>
                  <a:lnTo>
                    <a:pt x="172974" y="345948"/>
                  </a:lnTo>
                  <a:lnTo>
                    <a:pt x="127000" y="339767"/>
                  </a:lnTo>
                  <a:lnTo>
                    <a:pt x="85682" y="322325"/>
                  </a:lnTo>
                  <a:lnTo>
                    <a:pt x="50673" y="295275"/>
                  </a:lnTo>
                  <a:lnTo>
                    <a:pt x="23622" y="260265"/>
                  </a:lnTo>
                  <a:lnTo>
                    <a:pt x="6180" y="218948"/>
                  </a:lnTo>
                  <a:lnTo>
                    <a:pt x="0" y="17297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03034" y="311238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51628" y="3465957"/>
            <a:ext cx="692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10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.4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58105" y="3724402"/>
            <a:ext cx="95123" cy="13360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975229" y="4057015"/>
            <a:ext cx="998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138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76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29</a:t>
            </a:r>
            <a:r>
              <a:rPr sz="1600" spc="-5" dirty="0">
                <a:latin typeface="Calibri"/>
                <a:cs typeface="Calibri"/>
              </a:rPr>
              <a:t>.7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10710" y="1997201"/>
            <a:ext cx="3305175" cy="2511425"/>
            <a:chOff x="3910710" y="1997201"/>
            <a:chExt cx="3305175" cy="251142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0710" y="3967733"/>
              <a:ext cx="93599" cy="13347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70141" y="1997201"/>
              <a:ext cx="745490" cy="617220"/>
            </a:xfrm>
            <a:custGeom>
              <a:avLst/>
              <a:gdLst/>
              <a:ahLst/>
              <a:cxnLst/>
              <a:rect l="l" t="t" r="r" b="b"/>
              <a:pathLst>
                <a:path w="745490" h="617219">
                  <a:moveTo>
                    <a:pt x="34543" y="539369"/>
                  </a:moveTo>
                  <a:lnTo>
                    <a:pt x="0" y="617220"/>
                  </a:lnTo>
                  <a:lnTo>
                    <a:pt x="83058" y="598170"/>
                  </a:lnTo>
                  <a:lnTo>
                    <a:pt x="71741" y="584453"/>
                  </a:lnTo>
                  <a:lnTo>
                    <a:pt x="55244" y="584453"/>
                  </a:lnTo>
                  <a:lnTo>
                    <a:pt x="42672" y="569213"/>
                  </a:lnTo>
                  <a:lnTo>
                    <a:pt x="52487" y="561117"/>
                  </a:lnTo>
                  <a:lnTo>
                    <a:pt x="34543" y="539369"/>
                  </a:lnTo>
                  <a:close/>
                </a:path>
                <a:path w="745490" h="617219">
                  <a:moveTo>
                    <a:pt x="52487" y="561117"/>
                  </a:moveTo>
                  <a:lnTo>
                    <a:pt x="42672" y="569213"/>
                  </a:lnTo>
                  <a:lnTo>
                    <a:pt x="55244" y="584453"/>
                  </a:lnTo>
                  <a:lnTo>
                    <a:pt x="65062" y="576358"/>
                  </a:lnTo>
                  <a:lnTo>
                    <a:pt x="52487" y="561117"/>
                  </a:lnTo>
                  <a:close/>
                </a:path>
                <a:path w="745490" h="617219">
                  <a:moveTo>
                    <a:pt x="65062" y="576358"/>
                  </a:moveTo>
                  <a:lnTo>
                    <a:pt x="55244" y="584453"/>
                  </a:lnTo>
                  <a:lnTo>
                    <a:pt x="71741" y="584453"/>
                  </a:lnTo>
                  <a:lnTo>
                    <a:pt x="65062" y="576358"/>
                  </a:lnTo>
                  <a:close/>
                </a:path>
                <a:path w="745490" h="617219">
                  <a:moveTo>
                    <a:pt x="732789" y="0"/>
                  </a:moveTo>
                  <a:lnTo>
                    <a:pt x="52487" y="561117"/>
                  </a:lnTo>
                  <a:lnTo>
                    <a:pt x="65062" y="576358"/>
                  </a:lnTo>
                  <a:lnTo>
                    <a:pt x="745489" y="15239"/>
                  </a:lnTo>
                  <a:lnTo>
                    <a:pt x="7327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65547" y="4096511"/>
              <a:ext cx="1865630" cy="407034"/>
            </a:xfrm>
            <a:custGeom>
              <a:avLst/>
              <a:gdLst/>
              <a:ahLst/>
              <a:cxnLst/>
              <a:rect l="l" t="t" r="r" b="b"/>
              <a:pathLst>
                <a:path w="1865629" h="407035">
                  <a:moveTo>
                    <a:pt x="186537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1865376" y="406907"/>
                  </a:lnTo>
                  <a:lnTo>
                    <a:pt x="1865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65547" y="4096511"/>
              <a:ext cx="1865630" cy="407034"/>
            </a:xfrm>
            <a:custGeom>
              <a:avLst/>
              <a:gdLst/>
              <a:ahLst/>
              <a:cxnLst/>
              <a:rect l="l" t="t" r="r" b="b"/>
              <a:pathLst>
                <a:path w="1865629" h="407035">
                  <a:moveTo>
                    <a:pt x="0" y="406907"/>
                  </a:moveTo>
                  <a:lnTo>
                    <a:pt x="1865376" y="406907"/>
                  </a:lnTo>
                  <a:lnTo>
                    <a:pt x="1865376" y="0"/>
                  </a:lnTo>
                  <a:lnTo>
                    <a:pt x="0" y="0"/>
                  </a:lnTo>
                  <a:lnTo>
                    <a:pt x="0" y="40690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288148" y="1544573"/>
            <a:ext cx="16135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1: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host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10.0.0.1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sends </a:t>
            </a:r>
            <a:r>
              <a:rPr sz="1600" spc="-15" dirty="0">
                <a:latin typeface="Calibri"/>
                <a:cs typeface="Calibri"/>
              </a:rPr>
              <a:t>datagram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128.119.40.186,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80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07355" y="4107560"/>
            <a:ext cx="13671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S: 128.119.40.186,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D: </a:t>
            </a:r>
            <a:r>
              <a:rPr sz="1200" spc="-5" dirty="0">
                <a:latin typeface="Calibri"/>
                <a:cs typeface="Calibri"/>
              </a:rPr>
              <a:t>10.0.0.1, </a:t>
            </a:r>
            <a:r>
              <a:rPr sz="1200" dirty="0">
                <a:latin typeface="Calibri"/>
                <a:cs typeface="Calibri"/>
              </a:rPr>
              <a:t>3345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847844" y="3048000"/>
            <a:ext cx="2703195" cy="1519555"/>
            <a:chOff x="4847844" y="3048000"/>
            <a:chExt cx="2703195" cy="151955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7844" y="4027932"/>
              <a:ext cx="85343" cy="1569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5464" y="4410455"/>
              <a:ext cx="86868" cy="15697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634352" y="3048000"/>
              <a:ext cx="916305" cy="1277620"/>
            </a:xfrm>
            <a:custGeom>
              <a:avLst/>
              <a:gdLst/>
              <a:ahLst/>
              <a:cxnLst/>
              <a:rect l="l" t="t" r="r" b="b"/>
              <a:pathLst>
                <a:path w="916304" h="1277620">
                  <a:moveTo>
                    <a:pt x="762" y="1235456"/>
                  </a:moveTo>
                  <a:lnTo>
                    <a:pt x="0" y="1264412"/>
                  </a:lnTo>
                  <a:lnTo>
                    <a:pt x="546862" y="1277239"/>
                  </a:lnTo>
                  <a:lnTo>
                    <a:pt x="550545" y="1275714"/>
                  </a:lnTo>
                  <a:lnTo>
                    <a:pt x="553339" y="1273048"/>
                  </a:lnTo>
                  <a:lnTo>
                    <a:pt x="556132" y="1270254"/>
                  </a:lnTo>
                  <a:lnTo>
                    <a:pt x="557783" y="1266570"/>
                  </a:lnTo>
                  <a:lnTo>
                    <a:pt x="557783" y="1262633"/>
                  </a:lnTo>
                  <a:lnTo>
                    <a:pt x="528827" y="1262633"/>
                  </a:lnTo>
                  <a:lnTo>
                    <a:pt x="528827" y="1247811"/>
                  </a:lnTo>
                  <a:lnTo>
                    <a:pt x="762" y="1235456"/>
                  </a:lnTo>
                  <a:close/>
                </a:path>
                <a:path w="916304" h="1277620">
                  <a:moveTo>
                    <a:pt x="528827" y="1247811"/>
                  </a:moveTo>
                  <a:lnTo>
                    <a:pt x="528827" y="1262633"/>
                  </a:lnTo>
                  <a:lnTo>
                    <a:pt x="543560" y="1248156"/>
                  </a:lnTo>
                  <a:lnTo>
                    <a:pt x="528827" y="1247811"/>
                  </a:lnTo>
                  <a:close/>
                </a:path>
                <a:path w="916304" h="1277620">
                  <a:moveTo>
                    <a:pt x="829437" y="28955"/>
                  </a:moveTo>
                  <a:lnTo>
                    <a:pt x="535304" y="28955"/>
                  </a:lnTo>
                  <a:lnTo>
                    <a:pt x="528827" y="35433"/>
                  </a:lnTo>
                  <a:lnTo>
                    <a:pt x="528827" y="1247811"/>
                  </a:lnTo>
                  <a:lnTo>
                    <a:pt x="543560" y="1248156"/>
                  </a:lnTo>
                  <a:lnTo>
                    <a:pt x="528827" y="1262633"/>
                  </a:lnTo>
                  <a:lnTo>
                    <a:pt x="557783" y="1262633"/>
                  </a:lnTo>
                  <a:lnTo>
                    <a:pt x="557783" y="57912"/>
                  </a:lnTo>
                  <a:lnTo>
                    <a:pt x="543305" y="57912"/>
                  </a:lnTo>
                  <a:lnTo>
                    <a:pt x="557783" y="43434"/>
                  </a:lnTo>
                  <a:lnTo>
                    <a:pt x="829437" y="43434"/>
                  </a:lnTo>
                  <a:lnTo>
                    <a:pt x="829437" y="28955"/>
                  </a:lnTo>
                  <a:close/>
                </a:path>
                <a:path w="916304" h="1277620">
                  <a:moveTo>
                    <a:pt x="829437" y="0"/>
                  </a:moveTo>
                  <a:lnTo>
                    <a:pt x="829437" y="86867"/>
                  </a:lnTo>
                  <a:lnTo>
                    <a:pt x="887349" y="57912"/>
                  </a:lnTo>
                  <a:lnTo>
                    <a:pt x="843915" y="57912"/>
                  </a:lnTo>
                  <a:lnTo>
                    <a:pt x="843915" y="28955"/>
                  </a:lnTo>
                  <a:lnTo>
                    <a:pt x="887348" y="28955"/>
                  </a:lnTo>
                  <a:lnTo>
                    <a:pt x="829437" y="0"/>
                  </a:lnTo>
                  <a:close/>
                </a:path>
                <a:path w="916304" h="1277620">
                  <a:moveTo>
                    <a:pt x="557783" y="43434"/>
                  </a:moveTo>
                  <a:lnTo>
                    <a:pt x="543305" y="57912"/>
                  </a:lnTo>
                  <a:lnTo>
                    <a:pt x="557783" y="57912"/>
                  </a:lnTo>
                  <a:lnTo>
                    <a:pt x="557783" y="43434"/>
                  </a:lnTo>
                  <a:close/>
                </a:path>
                <a:path w="916304" h="1277620">
                  <a:moveTo>
                    <a:pt x="829437" y="43434"/>
                  </a:moveTo>
                  <a:lnTo>
                    <a:pt x="557783" y="43434"/>
                  </a:lnTo>
                  <a:lnTo>
                    <a:pt x="557783" y="57912"/>
                  </a:lnTo>
                  <a:lnTo>
                    <a:pt x="829437" y="57912"/>
                  </a:lnTo>
                  <a:lnTo>
                    <a:pt x="829437" y="43434"/>
                  </a:lnTo>
                  <a:close/>
                </a:path>
                <a:path w="916304" h="1277620">
                  <a:moveTo>
                    <a:pt x="887348" y="28955"/>
                  </a:moveTo>
                  <a:lnTo>
                    <a:pt x="843915" y="28955"/>
                  </a:lnTo>
                  <a:lnTo>
                    <a:pt x="843915" y="57912"/>
                  </a:lnTo>
                  <a:lnTo>
                    <a:pt x="887349" y="57912"/>
                  </a:lnTo>
                  <a:lnTo>
                    <a:pt x="916304" y="43434"/>
                  </a:lnTo>
                  <a:lnTo>
                    <a:pt x="887348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31508" y="41285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4" y="0"/>
                  </a:moveTo>
                  <a:lnTo>
                    <a:pt x="127000" y="6180"/>
                  </a:lnTo>
                  <a:lnTo>
                    <a:pt x="85682" y="23621"/>
                  </a:lnTo>
                  <a:lnTo>
                    <a:pt x="50673" y="50672"/>
                  </a:lnTo>
                  <a:lnTo>
                    <a:pt x="23622" y="85682"/>
                  </a:lnTo>
                  <a:lnTo>
                    <a:pt x="6180" y="126999"/>
                  </a:lnTo>
                  <a:lnTo>
                    <a:pt x="0" y="172973"/>
                  </a:lnTo>
                  <a:lnTo>
                    <a:pt x="6180" y="218947"/>
                  </a:lnTo>
                  <a:lnTo>
                    <a:pt x="23622" y="260265"/>
                  </a:lnTo>
                  <a:lnTo>
                    <a:pt x="50673" y="295274"/>
                  </a:lnTo>
                  <a:lnTo>
                    <a:pt x="85682" y="322325"/>
                  </a:lnTo>
                  <a:lnTo>
                    <a:pt x="127000" y="339767"/>
                  </a:lnTo>
                  <a:lnTo>
                    <a:pt x="172974" y="345947"/>
                  </a:lnTo>
                  <a:lnTo>
                    <a:pt x="218948" y="339767"/>
                  </a:lnTo>
                  <a:lnTo>
                    <a:pt x="260265" y="322325"/>
                  </a:lnTo>
                  <a:lnTo>
                    <a:pt x="295275" y="295274"/>
                  </a:lnTo>
                  <a:lnTo>
                    <a:pt x="322325" y="260265"/>
                  </a:lnTo>
                  <a:lnTo>
                    <a:pt x="339767" y="218947"/>
                  </a:lnTo>
                  <a:lnTo>
                    <a:pt x="345948" y="172973"/>
                  </a:lnTo>
                  <a:lnTo>
                    <a:pt x="339767" y="126999"/>
                  </a:lnTo>
                  <a:lnTo>
                    <a:pt x="322325" y="85682"/>
                  </a:lnTo>
                  <a:lnTo>
                    <a:pt x="295275" y="50672"/>
                  </a:lnTo>
                  <a:lnTo>
                    <a:pt x="260265" y="23621"/>
                  </a:lnTo>
                  <a:lnTo>
                    <a:pt x="218948" y="618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31508" y="41285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973"/>
                  </a:moveTo>
                  <a:lnTo>
                    <a:pt x="6180" y="126999"/>
                  </a:lnTo>
                  <a:lnTo>
                    <a:pt x="23622" y="85682"/>
                  </a:lnTo>
                  <a:lnTo>
                    <a:pt x="50673" y="50672"/>
                  </a:lnTo>
                  <a:lnTo>
                    <a:pt x="85682" y="23621"/>
                  </a:lnTo>
                  <a:lnTo>
                    <a:pt x="127000" y="6180"/>
                  </a:lnTo>
                  <a:lnTo>
                    <a:pt x="172974" y="0"/>
                  </a:lnTo>
                  <a:lnTo>
                    <a:pt x="218948" y="6180"/>
                  </a:lnTo>
                  <a:lnTo>
                    <a:pt x="260265" y="23621"/>
                  </a:lnTo>
                  <a:lnTo>
                    <a:pt x="295275" y="50672"/>
                  </a:lnTo>
                  <a:lnTo>
                    <a:pt x="322325" y="85682"/>
                  </a:lnTo>
                  <a:lnTo>
                    <a:pt x="339767" y="126999"/>
                  </a:lnTo>
                  <a:lnTo>
                    <a:pt x="345948" y="172973"/>
                  </a:lnTo>
                  <a:lnTo>
                    <a:pt x="339767" y="218947"/>
                  </a:lnTo>
                  <a:lnTo>
                    <a:pt x="322325" y="260265"/>
                  </a:lnTo>
                  <a:lnTo>
                    <a:pt x="295275" y="295274"/>
                  </a:lnTo>
                  <a:lnTo>
                    <a:pt x="260265" y="322325"/>
                  </a:lnTo>
                  <a:lnTo>
                    <a:pt x="218948" y="339767"/>
                  </a:lnTo>
                  <a:lnTo>
                    <a:pt x="172974" y="345947"/>
                  </a:lnTo>
                  <a:lnTo>
                    <a:pt x="127000" y="339767"/>
                  </a:lnTo>
                  <a:lnTo>
                    <a:pt x="85682" y="322325"/>
                  </a:lnTo>
                  <a:lnTo>
                    <a:pt x="50673" y="295274"/>
                  </a:lnTo>
                  <a:lnTo>
                    <a:pt x="23622" y="260265"/>
                  </a:lnTo>
                  <a:lnTo>
                    <a:pt x="6180" y="218947"/>
                  </a:lnTo>
                  <a:lnTo>
                    <a:pt x="0" y="172973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833107" y="413651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147125" y="3361753"/>
            <a:ext cx="1887220" cy="416559"/>
            <a:chOff x="2147125" y="3361753"/>
            <a:chExt cx="1887220" cy="416559"/>
          </a:xfrm>
        </p:grpSpPr>
        <p:sp>
          <p:nvSpPr>
            <p:cNvPr id="44" name="object 44"/>
            <p:cNvSpPr/>
            <p:nvPr/>
          </p:nvSpPr>
          <p:spPr>
            <a:xfrm>
              <a:off x="2151888" y="3366515"/>
              <a:ext cx="1877695" cy="407034"/>
            </a:xfrm>
            <a:custGeom>
              <a:avLst/>
              <a:gdLst/>
              <a:ahLst/>
              <a:cxnLst/>
              <a:rect l="l" t="t" r="r" b="b"/>
              <a:pathLst>
                <a:path w="1877695" h="407035">
                  <a:moveTo>
                    <a:pt x="1877567" y="0"/>
                  </a:moveTo>
                  <a:lnTo>
                    <a:pt x="0" y="0"/>
                  </a:lnTo>
                  <a:lnTo>
                    <a:pt x="0" y="406908"/>
                  </a:lnTo>
                  <a:lnTo>
                    <a:pt x="1877567" y="406908"/>
                  </a:lnTo>
                  <a:lnTo>
                    <a:pt x="1877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51888" y="3366515"/>
              <a:ext cx="1877695" cy="407034"/>
            </a:xfrm>
            <a:custGeom>
              <a:avLst/>
              <a:gdLst/>
              <a:ahLst/>
              <a:cxnLst/>
              <a:rect l="l" t="t" r="r" b="b"/>
              <a:pathLst>
                <a:path w="1877695" h="407035">
                  <a:moveTo>
                    <a:pt x="0" y="406908"/>
                  </a:moveTo>
                  <a:lnTo>
                    <a:pt x="1877567" y="406908"/>
                  </a:lnTo>
                  <a:lnTo>
                    <a:pt x="1877567" y="0"/>
                  </a:lnTo>
                  <a:lnTo>
                    <a:pt x="0" y="0"/>
                  </a:lnTo>
                  <a:lnTo>
                    <a:pt x="0" y="4069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223897" y="3364484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S: </a:t>
            </a:r>
            <a:r>
              <a:rPr sz="1200" dirty="0">
                <a:latin typeface="Calibri"/>
                <a:cs typeface="Calibri"/>
              </a:rPr>
              <a:t>138.76.29.7,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5001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D: </a:t>
            </a:r>
            <a:r>
              <a:rPr sz="1200" spc="-5" dirty="0">
                <a:latin typeface="Calibri"/>
                <a:cs typeface="Calibri"/>
              </a:rPr>
              <a:t>128.119.40.186,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532382" y="3296411"/>
            <a:ext cx="2421255" cy="567055"/>
            <a:chOff x="1532382" y="3296411"/>
            <a:chExt cx="2421255" cy="567055"/>
          </a:xfrm>
        </p:grpSpPr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7911" y="3296411"/>
              <a:ext cx="85344" cy="1584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6576" y="3706367"/>
              <a:ext cx="86868" cy="15697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532382" y="3528821"/>
              <a:ext cx="597535" cy="76200"/>
            </a:xfrm>
            <a:custGeom>
              <a:avLst/>
              <a:gdLst/>
              <a:ahLst/>
              <a:cxnLst/>
              <a:rect l="l" t="t" r="r" b="b"/>
              <a:pathLst>
                <a:path w="59753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63500" y="48005"/>
                  </a:lnTo>
                  <a:lnTo>
                    <a:pt x="63500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597535" h="76200">
                  <a:moveTo>
                    <a:pt x="76200" y="28193"/>
                  </a:moveTo>
                  <a:lnTo>
                    <a:pt x="63500" y="28193"/>
                  </a:lnTo>
                  <a:lnTo>
                    <a:pt x="63500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597535" h="76200">
                  <a:moveTo>
                    <a:pt x="597407" y="28193"/>
                  </a:moveTo>
                  <a:lnTo>
                    <a:pt x="76200" y="28193"/>
                  </a:lnTo>
                  <a:lnTo>
                    <a:pt x="76200" y="48005"/>
                  </a:lnTo>
                  <a:lnTo>
                    <a:pt x="597407" y="48005"/>
                  </a:lnTo>
                  <a:lnTo>
                    <a:pt x="597407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17548" y="3398519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4" y="0"/>
                  </a:moveTo>
                  <a:lnTo>
                    <a:pt x="127000" y="6180"/>
                  </a:lnTo>
                  <a:lnTo>
                    <a:pt x="85682" y="23622"/>
                  </a:lnTo>
                  <a:lnTo>
                    <a:pt x="50673" y="50673"/>
                  </a:lnTo>
                  <a:lnTo>
                    <a:pt x="23622" y="85682"/>
                  </a:lnTo>
                  <a:lnTo>
                    <a:pt x="6180" y="127000"/>
                  </a:lnTo>
                  <a:lnTo>
                    <a:pt x="0" y="172974"/>
                  </a:lnTo>
                  <a:lnTo>
                    <a:pt x="6180" y="218947"/>
                  </a:lnTo>
                  <a:lnTo>
                    <a:pt x="23622" y="260265"/>
                  </a:lnTo>
                  <a:lnTo>
                    <a:pt x="50673" y="295274"/>
                  </a:lnTo>
                  <a:lnTo>
                    <a:pt x="85682" y="322325"/>
                  </a:lnTo>
                  <a:lnTo>
                    <a:pt x="127000" y="339767"/>
                  </a:lnTo>
                  <a:lnTo>
                    <a:pt x="172974" y="345947"/>
                  </a:lnTo>
                  <a:lnTo>
                    <a:pt x="218947" y="339767"/>
                  </a:lnTo>
                  <a:lnTo>
                    <a:pt x="260265" y="322325"/>
                  </a:lnTo>
                  <a:lnTo>
                    <a:pt x="295274" y="295275"/>
                  </a:lnTo>
                  <a:lnTo>
                    <a:pt x="322325" y="260265"/>
                  </a:lnTo>
                  <a:lnTo>
                    <a:pt x="339767" y="218948"/>
                  </a:lnTo>
                  <a:lnTo>
                    <a:pt x="345947" y="172974"/>
                  </a:lnTo>
                  <a:lnTo>
                    <a:pt x="339767" y="127000"/>
                  </a:lnTo>
                  <a:lnTo>
                    <a:pt x="322325" y="85682"/>
                  </a:lnTo>
                  <a:lnTo>
                    <a:pt x="295275" y="50673"/>
                  </a:lnTo>
                  <a:lnTo>
                    <a:pt x="260265" y="23622"/>
                  </a:lnTo>
                  <a:lnTo>
                    <a:pt x="218948" y="618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17548" y="3398519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974"/>
                  </a:moveTo>
                  <a:lnTo>
                    <a:pt x="6180" y="127000"/>
                  </a:lnTo>
                  <a:lnTo>
                    <a:pt x="23622" y="85682"/>
                  </a:lnTo>
                  <a:lnTo>
                    <a:pt x="50673" y="50673"/>
                  </a:lnTo>
                  <a:lnTo>
                    <a:pt x="85682" y="23622"/>
                  </a:lnTo>
                  <a:lnTo>
                    <a:pt x="127000" y="6180"/>
                  </a:lnTo>
                  <a:lnTo>
                    <a:pt x="172974" y="0"/>
                  </a:lnTo>
                  <a:lnTo>
                    <a:pt x="218948" y="6180"/>
                  </a:lnTo>
                  <a:lnTo>
                    <a:pt x="260265" y="23622"/>
                  </a:lnTo>
                  <a:lnTo>
                    <a:pt x="295275" y="50673"/>
                  </a:lnTo>
                  <a:lnTo>
                    <a:pt x="322325" y="85682"/>
                  </a:lnTo>
                  <a:lnTo>
                    <a:pt x="339767" y="127000"/>
                  </a:lnTo>
                  <a:lnTo>
                    <a:pt x="345947" y="172974"/>
                  </a:lnTo>
                  <a:lnTo>
                    <a:pt x="339767" y="218948"/>
                  </a:lnTo>
                  <a:lnTo>
                    <a:pt x="322325" y="260265"/>
                  </a:lnTo>
                  <a:lnTo>
                    <a:pt x="295274" y="295275"/>
                  </a:lnTo>
                  <a:lnTo>
                    <a:pt x="260265" y="322325"/>
                  </a:lnTo>
                  <a:lnTo>
                    <a:pt x="218947" y="339767"/>
                  </a:lnTo>
                  <a:lnTo>
                    <a:pt x="172974" y="345947"/>
                  </a:lnTo>
                  <a:lnTo>
                    <a:pt x="127000" y="339767"/>
                  </a:lnTo>
                  <a:lnTo>
                    <a:pt x="85682" y="322325"/>
                  </a:lnTo>
                  <a:lnTo>
                    <a:pt x="50673" y="295274"/>
                  </a:lnTo>
                  <a:lnTo>
                    <a:pt x="23622" y="260265"/>
                  </a:lnTo>
                  <a:lnTo>
                    <a:pt x="6180" y="218947"/>
                  </a:lnTo>
                  <a:lnTo>
                    <a:pt x="0" y="17297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818894" y="340626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4810" y="1968499"/>
            <a:ext cx="22434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6595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2: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Router </a:t>
            </a:r>
            <a:r>
              <a:rPr sz="1600" spc="-5" dirty="0">
                <a:latin typeface="Calibri"/>
                <a:cs typeface="Calibri"/>
              </a:rPr>
              <a:t>changes  </a:t>
            </a:r>
            <a:r>
              <a:rPr sz="1600" spc="-10" dirty="0">
                <a:latin typeface="Calibri"/>
                <a:cs typeface="Calibri"/>
              </a:rPr>
              <a:t>source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addr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10.0.0.1,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3345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to 138.76.29.7,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5001.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(Dest </a:t>
            </a:r>
            <a:r>
              <a:rPr sz="1600" spc="-5" dirty="0">
                <a:latin typeface="Calibri"/>
                <a:cs typeface="Calibri"/>
              </a:rPr>
              <a:t>addr is </a:t>
            </a:r>
            <a:r>
              <a:rPr sz="1600" spc="-10" dirty="0">
                <a:latin typeface="Calibri"/>
                <a:cs typeface="Calibri"/>
              </a:rPr>
              <a:t>not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changed.)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4810" y="3187954"/>
            <a:ext cx="1147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Update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table.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356169" y="1948433"/>
            <a:ext cx="2599055" cy="2869565"/>
            <a:chOff x="1356169" y="1948433"/>
            <a:chExt cx="2599055" cy="2869565"/>
          </a:xfrm>
        </p:grpSpPr>
        <p:sp>
          <p:nvSpPr>
            <p:cNvPr id="57" name="object 57"/>
            <p:cNvSpPr/>
            <p:nvPr/>
          </p:nvSpPr>
          <p:spPr>
            <a:xfrm>
              <a:off x="2711958" y="1948433"/>
              <a:ext cx="1243330" cy="1397000"/>
            </a:xfrm>
            <a:custGeom>
              <a:avLst/>
              <a:gdLst/>
              <a:ahLst/>
              <a:cxnLst/>
              <a:rect l="l" t="t" r="r" b="b"/>
              <a:pathLst>
                <a:path w="1243329" h="13970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194" y="76200"/>
                  </a:lnTo>
                  <a:lnTo>
                    <a:pt x="28194" y="1392936"/>
                  </a:lnTo>
                  <a:lnTo>
                    <a:pt x="48006" y="1392936"/>
                  </a:lnTo>
                  <a:lnTo>
                    <a:pt x="48006" y="76200"/>
                  </a:lnTo>
                  <a:lnTo>
                    <a:pt x="76200" y="76200"/>
                  </a:lnTo>
                  <a:close/>
                </a:path>
                <a:path w="1243329" h="1397000">
                  <a:moveTo>
                    <a:pt x="1242949" y="84963"/>
                  </a:moveTo>
                  <a:lnTo>
                    <a:pt x="1240993" y="54610"/>
                  </a:lnTo>
                  <a:lnTo>
                    <a:pt x="1237488" y="0"/>
                  </a:lnTo>
                  <a:lnTo>
                    <a:pt x="1172718" y="55372"/>
                  </a:lnTo>
                  <a:lnTo>
                    <a:pt x="1198740" y="66344"/>
                  </a:lnTo>
                  <a:lnTo>
                    <a:pt x="640080" y="1389126"/>
                  </a:lnTo>
                  <a:lnTo>
                    <a:pt x="658368" y="1396746"/>
                  </a:lnTo>
                  <a:lnTo>
                    <a:pt x="1216939" y="74015"/>
                  </a:lnTo>
                  <a:lnTo>
                    <a:pt x="1242949" y="84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60932" y="4407407"/>
              <a:ext cx="1877695" cy="405765"/>
            </a:xfrm>
            <a:custGeom>
              <a:avLst/>
              <a:gdLst/>
              <a:ahLst/>
              <a:cxnLst/>
              <a:rect l="l" t="t" r="r" b="b"/>
              <a:pathLst>
                <a:path w="1877695" h="405764">
                  <a:moveTo>
                    <a:pt x="1877568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1877568" y="405383"/>
                  </a:lnTo>
                  <a:lnTo>
                    <a:pt x="1877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60932" y="4407407"/>
              <a:ext cx="1877695" cy="405765"/>
            </a:xfrm>
            <a:custGeom>
              <a:avLst/>
              <a:gdLst/>
              <a:ahLst/>
              <a:cxnLst/>
              <a:rect l="l" t="t" r="r" b="b"/>
              <a:pathLst>
                <a:path w="1877695" h="405764">
                  <a:moveTo>
                    <a:pt x="0" y="405383"/>
                  </a:moveTo>
                  <a:lnTo>
                    <a:pt x="1877568" y="405383"/>
                  </a:lnTo>
                  <a:lnTo>
                    <a:pt x="1877568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626870" y="4418838"/>
            <a:ext cx="13671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S: 128.119.40.186,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D: 138.76.29.7,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5001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408175" y="4337303"/>
            <a:ext cx="2425700" cy="524510"/>
            <a:chOff x="1408175" y="4337303"/>
            <a:chExt cx="2425700" cy="524510"/>
          </a:xfrm>
        </p:grpSpPr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1703" y="4337303"/>
              <a:ext cx="86868" cy="15697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8175" y="4704587"/>
              <a:ext cx="86868" cy="15697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236213" y="4583429"/>
              <a:ext cx="597535" cy="76200"/>
            </a:xfrm>
            <a:custGeom>
              <a:avLst/>
              <a:gdLst/>
              <a:ahLst/>
              <a:cxnLst/>
              <a:rect l="l" t="t" r="r" b="b"/>
              <a:pathLst>
                <a:path w="597535" h="76200">
                  <a:moveTo>
                    <a:pt x="521208" y="0"/>
                  </a:moveTo>
                  <a:lnTo>
                    <a:pt x="521208" y="76200"/>
                  </a:lnTo>
                  <a:lnTo>
                    <a:pt x="577596" y="48006"/>
                  </a:lnTo>
                  <a:lnTo>
                    <a:pt x="533908" y="48006"/>
                  </a:lnTo>
                  <a:lnTo>
                    <a:pt x="533908" y="28194"/>
                  </a:lnTo>
                  <a:lnTo>
                    <a:pt x="577596" y="28194"/>
                  </a:lnTo>
                  <a:lnTo>
                    <a:pt x="521208" y="0"/>
                  </a:lnTo>
                  <a:close/>
                </a:path>
                <a:path w="597535" h="76200">
                  <a:moveTo>
                    <a:pt x="521208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521208" y="48006"/>
                  </a:lnTo>
                  <a:lnTo>
                    <a:pt x="521208" y="28194"/>
                  </a:lnTo>
                  <a:close/>
                </a:path>
                <a:path w="597535" h="76200">
                  <a:moveTo>
                    <a:pt x="577596" y="28194"/>
                  </a:moveTo>
                  <a:lnTo>
                    <a:pt x="533908" y="28194"/>
                  </a:lnTo>
                  <a:lnTo>
                    <a:pt x="533908" y="48006"/>
                  </a:lnTo>
                  <a:lnTo>
                    <a:pt x="577596" y="48006"/>
                  </a:lnTo>
                  <a:lnTo>
                    <a:pt x="597408" y="38100"/>
                  </a:lnTo>
                  <a:lnTo>
                    <a:pt x="577596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339083" y="445312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4" y="0"/>
                  </a:moveTo>
                  <a:lnTo>
                    <a:pt x="127000" y="6180"/>
                  </a:lnTo>
                  <a:lnTo>
                    <a:pt x="85682" y="23622"/>
                  </a:lnTo>
                  <a:lnTo>
                    <a:pt x="50673" y="50673"/>
                  </a:lnTo>
                  <a:lnTo>
                    <a:pt x="23622" y="85682"/>
                  </a:lnTo>
                  <a:lnTo>
                    <a:pt x="6180" y="127000"/>
                  </a:lnTo>
                  <a:lnTo>
                    <a:pt x="0" y="172974"/>
                  </a:lnTo>
                  <a:lnTo>
                    <a:pt x="6180" y="218948"/>
                  </a:lnTo>
                  <a:lnTo>
                    <a:pt x="23622" y="260265"/>
                  </a:lnTo>
                  <a:lnTo>
                    <a:pt x="50673" y="295275"/>
                  </a:lnTo>
                  <a:lnTo>
                    <a:pt x="85682" y="322325"/>
                  </a:lnTo>
                  <a:lnTo>
                    <a:pt x="127000" y="339767"/>
                  </a:lnTo>
                  <a:lnTo>
                    <a:pt x="172974" y="345948"/>
                  </a:lnTo>
                  <a:lnTo>
                    <a:pt x="218948" y="339767"/>
                  </a:lnTo>
                  <a:lnTo>
                    <a:pt x="260265" y="322325"/>
                  </a:lnTo>
                  <a:lnTo>
                    <a:pt x="295275" y="295275"/>
                  </a:lnTo>
                  <a:lnTo>
                    <a:pt x="322325" y="260265"/>
                  </a:lnTo>
                  <a:lnTo>
                    <a:pt x="339767" y="218948"/>
                  </a:lnTo>
                  <a:lnTo>
                    <a:pt x="345948" y="172974"/>
                  </a:lnTo>
                  <a:lnTo>
                    <a:pt x="339767" y="127000"/>
                  </a:lnTo>
                  <a:lnTo>
                    <a:pt x="322325" y="85682"/>
                  </a:lnTo>
                  <a:lnTo>
                    <a:pt x="295275" y="50673"/>
                  </a:lnTo>
                  <a:lnTo>
                    <a:pt x="260265" y="23622"/>
                  </a:lnTo>
                  <a:lnTo>
                    <a:pt x="218948" y="618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339083" y="445312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974"/>
                  </a:moveTo>
                  <a:lnTo>
                    <a:pt x="6180" y="127000"/>
                  </a:lnTo>
                  <a:lnTo>
                    <a:pt x="23622" y="85682"/>
                  </a:lnTo>
                  <a:lnTo>
                    <a:pt x="50673" y="50673"/>
                  </a:lnTo>
                  <a:lnTo>
                    <a:pt x="85682" y="23622"/>
                  </a:lnTo>
                  <a:lnTo>
                    <a:pt x="127000" y="6180"/>
                  </a:lnTo>
                  <a:lnTo>
                    <a:pt x="172974" y="0"/>
                  </a:lnTo>
                  <a:lnTo>
                    <a:pt x="218948" y="6180"/>
                  </a:lnTo>
                  <a:lnTo>
                    <a:pt x="260265" y="23622"/>
                  </a:lnTo>
                  <a:lnTo>
                    <a:pt x="295275" y="50673"/>
                  </a:lnTo>
                  <a:lnTo>
                    <a:pt x="322325" y="85682"/>
                  </a:lnTo>
                  <a:lnTo>
                    <a:pt x="339767" y="127000"/>
                  </a:lnTo>
                  <a:lnTo>
                    <a:pt x="345948" y="172974"/>
                  </a:lnTo>
                  <a:lnTo>
                    <a:pt x="339767" y="218948"/>
                  </a:lnTo>
                  <a:lnTo>
                    <a:pt x="322325" y="260265"/>
                  </a:lnTo>
                  <a:lnTo>
                    <a:pt x="295275" y="295275"/>
                  </a:lnTo>
                  <a:lnTo>
                    <a:pt x="260265" y="322325"/>
                  </a:lnTo>
                  <a:lnTo>
                    <a:pt x="218948" y="339767"/>
                  </a:lnTo>
                  <a:lnTo>
                    <a:pt x="172974" y="345948"/>
                  </a:lnTo>
                  <a:lnTo>
                    <a:pt x="127000" y="339767"/>
                  </a:lnTo>
                  <a:lnTo>
                    <a:pt x="85682" y="322325"/>
                  </a:lnTo>
                  <a:lnTo>
                    <a:pt x="50673" y="295275"/>
                  </a:lnTo>
                  <a:lnTo>
                    <a:pt x="23622" y="260265"/>
                  </a:lnTo>
                  <a:lnTo>
                    <a:pt x="6180" y="218948"/>
                  </a:lnTo>
                  <a:lnTo>
                    <a:pt x="0" y="17297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3440048" y="446049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396746" y="4819269"/>
            <a:ext cx="205993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55625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3: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Reply arrives  dest. address:  </a:t>
            </a:r>
            <a:r>
              <a:rPr sz="1600" spc="-5" dirty="0">
                <a:latin typeface="Calibri"/>
                <a:cs typeface="Calibri"/>
              </a:rPr>
              <a:t>138.76.29.7,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5001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128.119.40.186,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80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013460" y="2894258"/>
            <a:ext cx="7031355" cy="1298575"/>
            <a:chOff x="1013460" y="2894258"/>
            <a:chExt cx="7031355" cy="1298575"/>
          </a:xfrm>
        </p:grpSpPr>
        <p:sp>
          <p:nvSpPr>
            <p:cNvPr id="70" name="object 70"/>
            <p:cNvSpPr/>
            <p:nvPr/>
          </p:nvSpPr>
          <p:spPr>
            <a:xfrm>
              <a:off x="1023366" y="3929633"/>
              <a:ext cx="3025140" cy="6350"/>
            </a:xfrm>
            <a:custGeom>
              <a:avLst/>
              <a:gdLst/>
              <a:ahLst/>
              <a:cxnLst/>
              <a:rect l="l" t="t" r="r" b="b"/>
              <a:pathLst>
                <a:path w="3025140" h="6350">
                  <a:moveTo>
                    <a:pt x="0" y="0"/>
                  </a:moveTo>
                  <a:lnTo>
                    <a:pt x="3025140" y="609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7630" y="2894258"/>
              <a:ext cx="547006" cy="45900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69080" y="3614927"/>
              <a:ext cx="577596" cy="577595"/>
            </a:xfrm>
            <a:prstGeom prst="rect">
              <a:avLst/>
            </a:prstGeom>
          </p:spPr>
        </p:pic>
      </p:grp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4" name="object 74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32143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IPv4 NAT: + &amp;</a:t>
            </a:r>
            <a:r>
              <a:rPr sz="3600" spc="-105" dirty="0"/>
              <a:t> </a:t>
            </a:r>
            <a:r>
              <a:rPr sz="3600" dirty="0"/>
              <a:t>-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31068"/>
            <a:ext cx="7596505" cy="45669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9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Advantages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Helps enforce </a:t>
            </a:r>
            <a:r>
              <a:rPr sz="2400" dirty="0">
                <a:latin typeface="Arial"/>
                <a:cs typeface="Arial"/>
              </a:rPr>
              <a:t>control </a:t>
            </a:r>
            <a:r>
              <a:rPr sz="2400" spc="-5" dirty="0">
                <a:latin typeface="Arial"/>
                <a:cs typeface="Arial"/>
              </a:rPr>
              <a:t>over outbound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connections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Helps </a:t>
            </a:r>
            <a:r>
              <a:rPr sz="2400" dirty="0">
                <a:latin typeface="Arial"/>
                <a:cs typeface="Arial"/>
              </a:rPr>
              <a:t>restrict </a:t>
            </a:r>
            <a:r>
              <a:rPr sz="2400" spc="-5" dirty="0">
                <a:latin typeface="Arial"/>
                <a:cs typeface="Arial"/>
              </a:rPr>
              <a:t>incoming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traffic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Helps conceal internal network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Makes </a:t>
            </a:r>
            <a:r>
              <a:rPr sz="2400" dirty="0">
                <a:latin typeface="Arial"/>
                <a:cs typeface="Arial"/>
              </a:rPr>
              <a:t>port </a:t>
            </a:r>
            <a:r>
              <a:rPr sz="2400" spc="-5" dirty="0">
                <a:latin typeface="Arial"/>
                <a:cs typeface="Arial"/>
              </a:rPr>
              <a:t>scanning more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difficult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5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Can’t </a:t>
            </a:r>
            <a:r>
              <a:rPr sz="2800" dirty="0">
                <a:latin typeface="Arial"/>
                <a:cs typeface="Arial"/>
              </a:rPr>
              <a:t>be used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with: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protocols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require a separate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back-channel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protocols </a:t>
            </a:r>
            <a:r>
              <a:rPr sz="2400" dirty="0">
                <a:latin typeface="Arial"/>
                <a:cs typeface="Arial"/>
              </a:rPr>
              <a:t>that encrypt </a:t>
            </a:r>
            <a:r>
              <a:rPr sz="2400" spc="-5" dirty="0">
                <a:latin typeface="Arial"/>
                <a:cs typeface="Arial"/>
              </a:rPr>
              <a:t>TCP headers such as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IPSec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embedded TCP address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(Not </a:t>
            </a:r>
            <a:r>
              <a:rPr sz="2400" spc="-5" dirty="0">
                <a:latin typeface="Arial"/>
                <a:cs typeface="Arial"/>
              </a:rPr>
              <a:t>recommended with)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IPv6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" y="4509515"/>
            <a:ext cx="2246376" cy="1371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702056"/>
            <a:ext cx="7719059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1250950" indent="-457834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External client sends a request to the server, which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  intercepted by the outwards-facing firewall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proxy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Inwards-facing proxy sends request to server on behalf of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client.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Server sends reply back to inwards-facing firewall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proxy.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Outwards facing proxy sends reply to the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client.</a:t>
            </a:r>
            <a:endParaRPr sz="2000">
              <a:latin typeface="Arial"/>
              <a:cs typeface="Arial"/>
            </a:endParaRPr>
          </a:p>
          <a:p>
            <a:pPr marL="469900" marR="5080" indent="-457834">
              <a:lnSpc>
                <a:spcPct val="100000"/>
              </a:lnSpc>
              <a:spcBef>
                <a:spcPts val="480"/>
              </a:spcBef>
              <a:buChar char="•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Client and server both think they communicate directly with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  other, not knowing that they actually talk with a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proxy.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480"/>
              </a:spcBef>
              <a:buChar char="•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The proxy can inspect the application data at any </a:t>
            </a:r>
            <a:r>
              <a:rPr sz="2000" spc="-5" dirty="0">
                <a:latin typeface="Arial"/>
                <a:cs typeface="Arial"/>
              </a:rPr>
              <a:t>level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detail,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and can even modify the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7701"/>
            <a:ext cx="4293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Application Layer</a:t>
            </a:r>
            <a:r>
              <a:rPr spc="-45" dirty="0"/>
              <a:t> </a:t>
            </a:r>
            <a:r>
              <a:rPr dirty="0"/>
              <a:t>Proxy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66742" y="4067632"/>
            <a:ext cx="144208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Layer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Firewall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1244" y="3728615"/>
            <a:ext cx="6944359" cy="2236470"/>
            <a:chOff x="1571244" y="3728615"/>
            <a:chExt cx="6944359" cy="2236470"/>
          </a:xfrm>
        </p:grpSpPr>
        <p:sp>
          <p:nvSpPr>
            <p:cNvPr id="7" name="object 7"/>
            <p:cNvSpPr/>
            <p:nvPr/>
          </p:nvSpPr>
          <p:spPr>
            <a:xfrm>
              <a:off x="7133844" y="5583936"/>
              <a:ext cx="144780" cy="140335"/>
            </a:xfrm>
            <a:custGeom>
              <a:avLst/>
              <a:gdLst/>
              <a:ahLst/>
              <a:cxnLst/>
              <a:rect l="l" t="t" r="r" b="b"/>
              <a:pathLst>
                <a:path w="144779" h="140335">
                  <a:moveTo>
                    <a:pt x="144779" y="0"/>
                  </a:moveTo>
                  <a:lnTo>
                    <a:pt x="0" y="118300"/>
                  </a:lnTo>
                  <a:lnTo>
                    <a:pt x="0" y="140207"/>
                  </a:lnTo>
                  <a:lnTo>
                    <a:pt x="144779" y="19710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52844" y="4715256"/>
              <a:ext cx="533400" cy="111760"/>
            </a:xfrm>
            <a:custGeom>
              <a:avLst/>
              <a:gdLst/>
              <a:ahLst/>
              <a:cxnLst/>
              <a:rect l="l" t="t" r="r" b="b"/>
              <a:pathLst>
                <a:path w="533400" h="111760">
                  <a:moveTo>
                    <a:pt x="533400" y="0"/>
                  </a:moveTo>
                  <a:lnTo>
                    <a:pt x="131317" y="0"/>
                  </a:lnTo>
                  <a:lnTo>
                    <a:pt x="0" y="111252"/>
                  </a:lnTo>
                  <a:lnTo>
                    <a:pt x="399414" y="111252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52844" y="4715256"/>
              <a:ext cx="533400" cy="111760"/>
            </a:xfrm>
            <a:custGeom>
              <a:avLst/>
              <a:gdLst/>
              <a:ahLst/>
              <a:cxnLst/>
              <a:rect l="l" t="t" r="r" b="b"/>
              <a:pathLst>
                <a:path w="533400" h="111760">
                  <a:moveTo>
                    <a:pt x="0" y="111252"/>
                  </a:moveTo>
                  <a:lnTo>
                    <a:pt x="131317" y="0"/>
                  </a:lnTo>
                  <a:lnTo>
                    <a:pt x="533400" y="0"/>
                  </a:lnTo>
                  <a:lnTo>
                    <a:pt x="399414" y="111252"/>
                  </a:lnTo>
                  <a:lnTo>
                    <a:pt x="0" y="111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52132" y="4715256"/>
              <a:ext cx="134620" cy="988060"/>
            </a:xfrm>
            <a:custGeom>
              <a:avLst/>
              <a:gdLst/>
              <a:ahLst/>
              <a:cxnLst/>
              <a:rect l="l" t="t" r="r" b="b"/>
              <a:pathLst>
                <a:path w="134620" h="988060">
                  <a:moveTo>
                    <a:pt x="134112" y="0"/>
                  </a:moveTo>
                  <a:lnTo>
                    <a:pt x="0" y="111633"/>
                  </a:lnTo>
                  <a:lnTo>
                    <a:pt x="0" y="987552"/>
                  </a:lnTo>
                  <a:lnTo>
                    <a:pt x="134112" y="875880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52844" y="4826508"/>
              <a:ext cx="399415" cy="876300"/>
            </a:xfrm>
            <a:custGeom>
              <a:avLst/>
              <a:gdLst/>
              <a:ahLst/>
              <a:cxnLst/>
              <a:rect l="l" t="t" r="r" b="b"/>
              <a:pathLst>
                <a:path w="399415" h="876300">
                  <a:moveTo>
                    <a:pt x="399288" y="0"/>
                  </a:moveTo>
                  <a:lnTo>
                    <a:pt x="0" y="0"/>
                  </a:lnTo>
                  <a:lnTo>
                    <a:pt x="0" y="876299"/>
                  </a:lnTo>
                  <a:lnTo>
                    <a:pt x="399288" y="876299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52844" y="4826508"/>
              <a:ext cx="399415" cy="876300"/>
            </a:xfrm>
            <a:custGeom>
              <a:avLst/>
              <a:gdLst/>
              <a:ahLst/>
              <a:cxnLst/>
              <a:rect l="l" t="t" r="r" b="b"/>
              <a:pathLst>
                <a:path w="399415" h="876300">
                  <a:moveTo>
                    <a:pt x="0" y="876299"/>
                  </a:moveTo>
                  <a:lnTo>
                    <a:pt x="399288" y="876299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8762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5228" y="4866132"/>
              <a:ext cx="299796" cy="5425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1611" y="4867656"/>
              <a:ext cx="300355" cy="535305"/>
            </a:xfrm>
            <a:custGeom>
              <a:avLst/>
              <a:gdLst/>
              <a:ahLst/>
              <a:cxnLst/>
              <a:rect l="l" t="t" r="r" b="b"/>
              <a:pathLst>
                <a:path w="300354" h="535304">
                  <a:moveTo>
                    <a:pt x="0" y="534924"/>
                  </a:moveTo>
                  <a:lnTo>
                    <a:pt x="300227" y="534924"/>
                  </a:lnTo>
                  <a:lnTo>
                    <a:pt x="300227" y="0"/>
                  </a:lnTo>
                  <a:lnTo>
                    <a:pt x="0" y="0"/>
                  </a:lnTo>
                  <a:lnTo>
                    <a:pt x="0" y="5349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39712" y="4896612"/>
              <a:ext cx="227329" cy="457200"/>
            </a:xfrm>
            <a:custGeom>
              <a:avLst/>
              <a:gdLst/>
              <a:ahLst/>
              <a:cxnLst/>
              <a:rect l="l" t="t" r="r" b="b"/>
              <a:pathLst>
                <a:path w="227329" h="457200">
                  <a:moveTo>
                    <a:pt x="227076" y="411226"/>
                  </a:moveTo>
                  <a:lnTo>
                    <a:pt x="0" y="411226"/>
                  </a:lnTo>
                  <a:lnTo>
                    <a:pt x="0" y="457200"/>
                  </a:lnTo>
                  <a:lnTo>
                    <a:pt x="227076" y="457200"/>
                  </a:lnTo>
                  <a:lnTo>
                    <a:pt x="227076" y="411226"/>
                  </a:lnTo>
                  <a:close/>
                </a:path>
                <a:path w="227329" h="457200">
                  <a:moveTo>
                    <a:pt x="227076" y="341249"/>
                  </a:moveTo>
                  <a:lnTo>
                    <a:pt x="0" y="341249"/>
                  </a:lnTo>
                  <a:lnTo>
                    <a:pt x="0" y="387223"/>
                  </a:lnTo>
                  <a:lnTo>
                    <a:pt x="227076" y="387223"/>
                  </a:lnTo>
                  <a:lnTo>
                    <a:pt x="227076" y="341249"/>
                  </a:lnTo>
                  <a:close/>
                </a:path>
                <a:path w="227329" h="457200">
                  <a:moveTo>
                    <a:pt x="227076" y="271272"/>
                  </a:moveTo>
                  <a:lnTo>
                    <a:pt x="0" y="271272"/>
                  </a:lnTo>
                  <a:lnTo>
                    <a:pt x="0" y="317246"/>
                  </a:lnTo>
                  <a:lnTo>
                    <a:pt x="227076" y="317246"/>
                  </a:lnTo>
                  <a:lnTo>
                    <a:pt x="227076" y="271272"/>
                  </a:lnTo>
                  <a:close/>
                </a:path>
                <a:path w="227329" h="457200">
                  <a:moveTo>
                    <a:pt x="227076" y="201295"/>
                  </a:moveTo>
                  <a:lnTo>
                    <a:pt x="0" y="201295"/>
                  </a:lnTo>
                  <a:lnTo>
                    <a:pt x="0" y="247142"/>
                  </a:lnTo>
                  <a:lnTo>
                    <a:pt x="227076" y="247142"/>
                  </a:lnTo>
                  <a:lnTo>
                    <a:pt x="227076" y="201295"/>
                  </a:lnTo>
                  <a:close/>
                </a:path>
                <a:path w="227329" h="457200">
                  <a:moveTo>
                    <a:pt x="227076" y="102870"/>
                  </a:moveTo>
                  <a:lnTo>
                    <a:pt x="0" y="102870"/>
                  </a:lnTo>
                  <a:lnTo>
                    <a:pt x="0" y="179324"/>
                  </a:lnTo>
                  <a:lnTo>
                    <a:pt x="227076" y="179324"/>
                  </a:lnTo>
                  <a:lnTo>
                    <a:pt x="227076" y="102870"/>
                  </a:lnTo>
                  <a:close/>
                </a:path>
                <a:path w="227329" h="457200">
                  <a:moveTo>
                    <a:pt x="227076" y="0"/>
                  </a:moveTo>
                  <a:lnTo>
                    <a:pt x="0" y="0"/>
                  </a:lnTo>
                  <a:lnTo>
                    <a:pt x="0" y="76581"/>
                  </a:lnTo>
                  <a:lnTo>
                    <a:pt x="227076" y="76581"/>
                  </a:lnTo>
                  <a:lnTo>
                    <a:pt x="2270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40473" y="4897374"/>
              <a:ext cx="227329" cy="457200"/>
            </a:xfrm>
            <a:custGeom>
              <a:avLst/>
              <a:gdLst/>
              <a:ahLst/>
              <a:cxnLst/>
              <a:rect l="l" t="t" r="r" b="b"/>
              <a:pathLst>
                <a:path w="227329" h="457200">
                  <a:moveTo>
                    <a:pt x="0" y="457200"/>
                  </a:moveTo>
                  <a:lnTo>
                    <a:pt x="227075" y="457200"/>
                  </a:lnTo>
                  <a:lnTo>
                    <a:pt x="227075" y="411480"/>
                  </a:lnTo>
                  <a:lnTo>
                    <a:pt x="0" y="411480"/>
                  </a:lnTo>
                  <a:lnTo>
                    <a:pt x="0" y="457200"/>
                  </a:lnTo>
                  <a:close/>
                </a:path>
                <a:path w="227329" h="457200">
                  <a:moveTo>
                    <a:pt x="0" y="387095"/>
                  </a:moveTo>
                  <a:lnTo>
                    <a:pt x="227075" y="387095"/>
                  </a:lnTo>
                  <a:lnTo>
                    <a:pt x="227075" y="341375"/>
                  </a:lnTo>
                  <a:lnTo>
                    <a:pt x="0" y="341375"/>
                  </a:lnTo>
                  <a:lnTo>
                    <a:pt x="0" y="387095"/>
                  </a:lnTo>
                  <a:close/>
                </a:path>
                <a:path w="227329" h="457200">
                  <a:moveTo>
                    <a:pt x="0" y="316992"/>
                  </a:moveTo>
                  <a:lnTo>
                    <a:pt x="227075" y="316992"/>
                  </a:lnTo>
                  <a:lnTo>
                    <a:pt x="227075" y="271272"/>
                  </a:lnTo>
                  <a:lnTo>
                    <a:pt x="0" y="271272"/>
                  </a:lnTo>
                  <a:lnTo>
                    <a:pt x="0" y="316992"/>
                  </a:lnTo>
                  <a:close/>
                </a:path>
                <a:path w="227329" h="457200">
                  <a:moveTo>
                    <a:pt x="0" y="246887"/>
                  </a:moveTo>
                  <a:lnTo>
                    <a:pt x="227075" y="246887"/>
                  </a:lnTo>
                  <a:lnTo>
                    <a:pt x="227075" y="201168"/>
                  </a:lnTo>
                  <a:lnTo>
                    <a:pt x="0" y="201168"/>
                  </a:lnTo>
                  <a:lnTo>
                    <a:pt x="0" y="246887"/>
                  </a:lnTo>
                  <a:close/>
                </a:path>
                <a:path w="227329" h="457200">
                  <a:moveTo>
                    <a:pt x="0" y="179831"/>
                  </a:moveTo>
                  <a:lnTo>
                    <a:pt x="227075" y="179831"/>
                  </a:lnTo>
                  <a:lnTo>
                    <a:pt x="227075" y="103631"/>
                  </a:lnTo>
                  <a:lnTo>
                    <a:pt x="0" y="103631"/>
                  </a:lnTo>
                  <a:lnTo>
                    <a:pt x="0" y="179831"/>
                  </a:lnTo>
                  <a:close/>
                </a:path>
                <a:path w="227329" h="457200">
                  <a:moveTo>
                    <a:pt x="0" y="76200"/>
                  </a:moveTo>
                  <a:lnTo>
                    <a:pt x="227075" y="76200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69608" y="5702808"/>
              <a:ext cx="364490" cy="21590"/>
            </a:xfrm>
            <a:custGeom>
              <a:avLst/>
              <a:gdLst/>
              <a:ahLst/>
              <a:cxnLst/>
              <a:rect l="l" t="t" r="r" b="b"/>
              <a:pathLst>
                <a:path w="364490" h="21589">
                  <a:moveTo>
                    <a:pt x="364235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364235" y="21336"/>
                  </a:lnTo>
                  <a:lnTo>
                    <a:pt x="36423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4769" y="5443728"/>
              <a:ext cx="63626" cy="1051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35723" y="5522976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5" y="0"/>
                  </a:lnTo>
                </a:path>
              </a:pathLst>
            </a:custGeom>
            <a:ln w="18287">
              <a:solidFill>
                <a:srgbClr val="FEF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93052" y="4936236"/>
              <a:ext cx="35560" cy="6350"/>
            </a:xfrm>
            <a:custGeom>
              <a:avLst/>
              <a:gdLst/>
              <a:ahLst/>
              <a:cxnLst/>
              <a:rect l="l" t="t" r="r" b="b"/>
              <a:pathLst>
                <a:path w="35559" h="6350">
                  <a:moveTo>
                    <a:pt x="350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5051" y="6096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50379" y="4901184"/>
              <a:ext cx="192405" cy="17145"/>
            </a:xfrm>
            <a:custGeom>
              <a:avLst/>
              <a:gdLst/>
              <a:ahLst/>
              <a:cxnLst/>
              <a:rect l="l" t="t" r="r" b="b"/>
              <a:pathLst>
                <a:path w="192404" h="17145">
                  <a:moveTo>
                    <a:pt x="0" y="16763"/>
                  </a:moveTo>
                  <a:lnTo>
                    <a:pt x="192024" y="16763"/>
                  </a:lnTo>
                  <a:lnTo>
                    <a:pt x="192024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55714" y="4912614"/>
              <a:ext cx="193675" cy="13970"/>
            </a:xfrm>
            <a:custGeom>
              <a:avLst/>
              <a:gdLst/>
              <a:ahLst/>
              <a:cxnLst/>
              <a:rect l="l" t="t" r="r" b="b"/>
              <a:pathLst>
                <a:path w="193675" h="13970">
                  <a:moveTo>
                    <a:pt x="0" y="13716"/>
                  </a:moveTo>
                  <a:lnTo>
                    <a:pt x="193548" y="13716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0760" y="5006340"/>
              <a:ext cx="191173" cy="350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852665" y="5019389"/>
              <a:ext cx="193675" cy="29209"/>
            </a:xfrm>
            <a:custGeom>
              <a:avLst/>
              <a:gdLst/>
              <a:ahLst/>
              <a:cxnLst/>
              <a:rect l="l" t="t" r="r" b="b"/>
              <a:pathLst>
                <a:path w="193675" h="29210">
                  <a:moveTo>
                    <a:pt x="0" y="4857"/>
                  </a:moveTo>
                  <a:lnTo>
                    <a:pt x="52450" y="4857"/>
                  </a:lnTo>
                  <a:lnTo>
                    <a:pt x="78251" y="1214"/>
                  </a:lnTo>
                  <a:lnTo>
                    <a:pt x="104838" y="0"/>
                  </a:lnTo>
                  <a:lnTo>
                    <a:pt x="131425" y="1214"/>
                  </a:lnTo>
                  <a:lnTo>
                    <a:pt x="157225" y="4857"/>
                  </a:lnTo>
                  <a:lnTo>
                    <a:pt x="193548" y="4857"/>
                  </a:lnTo>
                  <a:lnTo>
                    <a:pt x="193548" y="28860"/>
                  </a:lnTo>
                  <a:lnTo>
                    <a:pt x="0" y="28860"/>
                  </a:lnTo>
                  <a:lnTo>
                    <a:pt x="0" y="485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61047" y="5032248"/>
              <a:ext cx="173990" cy="6350"/>
            </a:xfrm>
            <a:custGeom>
              <a:avLst/>
              <a:gdLst/>
              <a:ahLst/>
              <a:cxnLst/>
              <a:rect l="l" t="t" r="r" b="b"/>
              <a:pathLst>
                <a:path w="173990" h="6350">
                  <a:moveTo>
                    <a:pt x="17373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73735" y="6096"/>
                  </a:lnTo>
                  <a:lnTo>
                    <a:pt x="173735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61809" y="5033010"/>
              <a:ext cx="173990" cy="6350"/>
            </a:xfrm>
            <a:custGeom>
              <a:avLst/>
              <a:gdLst/>
              <a:ahLst/>
              <a:cxnLst/>
              <a:rect l="l" t="t" r="r" b="b"/>
              <a:pathLst>
                <a:path w="173990" h="6350">
                  <a:moveTo>
                    <a:pt x="0" y="6096"/>
                  </a:moveTo>
                  <a:lnTo>
                    <a:pt x="173735" y="6096"/>
                  </a:lnTo>
                  <a:lnTo>
                    <a:pt x="17373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0760" y="5093208"/>
              <a:ext cx="212928" cy="350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52665" y="5107844"/>
              <a:ext cx="198120" cy="22860"/>
            </a:xfrm>
            <a:custGeom>
              <a:avLst/>
              <a:gdLst/>
              <a:ahLst/>
              <a:cxnLst/>
              <a:rect l="l" t="t" r="r" b="b"/>
              <a:pathLst>
                <a:path w="198120" h="22860">
                  <a:moveTo>
                    <a:pt x="0" y="18637"/>
                  </a:moveTo>
                  <a:lnTo>
                    <a:pt x="0" y="5048"/>
                  </a:lnTo>
                  <a:lnTo>
                    <a:pt x="63880" y="5048"/>
                  </a:lnTo>
                  <a:lnTo>
                    <a:pt x="81450" y="1262"/>
                  </a:lnTo>
                  <a:lnTo>
                    <a:pt x="99758" y="0"/>
                  </a:lnTo>
                  <a:lnTo>
                    <a:pt x="118066" y="1262"/>
                  </a:lnTo>
                  <a:lnTo>
                    <a:pt x="135635" y="5048"/>
                  </a:lnTo>
                  <a:lnTo>
                    <a:pt x="198119" y="5048"/>
                  </a:lnTo>
                  <a:lnTo>
                    <a:pt x="198119" y="18637"/>
                  </a:lnTo>
                  <a:lnTo>
                    <a:pt x="135635" y="18637"/>
                  </a:lnTo>
                  <a:lnTo>
                    <a:pt x="118066" y="21780"/>
                  </a:lnTo>
                  <a:lnTo>
                    <a:pt x="99758" y="22828"/>
                  </a:lnTo>
                  <a:lnTo>
                    <a:pt x="81450" y="21780"/>
                  </a:lnTo>
                  <a:lnTo>
                    <a:pt x="63880" y="18637"/>
                  </a:lnTo>
                  <a:lnTo>
                    <a:pt x="0" y="186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5723" y="4917948"/>
              <a:ext cx="106255" cy="2103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244" y="3728615"/>
              <a:ext cx="6943831" cy="223632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275203" y="495858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23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769609" y="4877561"/>
            <a:ext cx="238760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56001" y="53810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57109" y="5066791"/>
            <a:ext cx="698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31493" y="4977460"/>
            <a:ext cx="607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10767" y="4215765"/>
            <a:ext cx="80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67276" y="5204586"/>
            <a:ext cx="607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</a:t>
            </a: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5105400"/>
            <a:ext cx="8229600" cy="1153795"/>
            <a:chOff x="457200" y="5105400"/>
            <a:chExt cx="8229600" cy="1153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8276" y="5106923"/>
              <a:ext cx="1237488" cy="11521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2255" y="5106923"/>
              <a:ext cx="1560576" cy="11018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0452" y="5105400"/>
              <a:ext cx="1144524" cy="1144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86995"/>
            <a:ext cx="63220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Next </a:t>
            </a:r>
            <a:r>
              <a:rPr spc="-5" dirty="0"/>
              <a:t>Generation Firewalls</a:t>
            </a:r>
            <a:r>
              <a:rPr spc="-45" dirty="0"/>
              <a:t> </a:t>
            </a:r>
            <a:r>
              <a:rPr dirty="0"/>
              <a:t>(NGFW)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24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4939" y="562101"/>
            <a:ext cx="8834120" cy="44894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Inspects </a:t>
            </a:r>
            <a:r>
              <a:rPr sz="2400" spc="-5" dirty="0">
                <a:latin typeface="Arial"/>
                <a:cs typeface="Arial"/>
              </a:rPr>
              <a:t>payload in end-to-end or proxy application</a:t>
            </a:r>
            <a:r>
              <a:rPr sz="2400" spc="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connection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Support specific application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e.g. </a:t>
            </a:r>
            <a:r>
              <a:rPr sz="2000" spc="-5" dirty="0">
                <a:latin typeface="Arial"/>
                <a:cs typeface="Arial"/>
              </a:rPr>
              <a:t>http, </a:t>
            </a:r>
            <a:r>
              <a:rPr sz="2000" dirty="0">
                <a:latin typeface="Arial"/>
                <a:cs typeface="Arial"/>
              </a:rPr>
              <a:t>telnet, </a:t>
            </a:r>
            <a:r>
              <a:rPr sz="2000" spc="-5" dirty="0">
                <a:latin typeface="Arial"/>
                <a:cs typeface="Arial"/>
              </a:rPr>
              <a:t>ftp, </a:t>
            </a:r>
            <a:r>
              <a:rPr sz="2000" dirty="0">
                <a:latin typeface="Arial"/>
                <a:cs typeface="Arial"/>
              </a:rPr>
              <a:t>smtp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each protocol supported by a specific proxy HW/SW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Can be configured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filter specific user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E.g. </a:t>
            </a:r>
            <a:r>
              <a:rPr sz="2000" dirty="0">
                <a:latin typeface="Arial"/>
                <a:cs typeface="Arial"/>
              </a:rPr>
              <a:t>Facebook, Youtube,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LinkedIn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Can </a:t>
            </a:r>
            <a:r>
              <a:rPr sz="2000" spc="-5" dirty="0">
                <a:latin typeface="Arial"/>
                <a:cs typeface="Arial"/>
              </a:rPr>
              <a:t>filter </a:t>
            </a:r>
            <a:r>
              <a:rPr sz="2000" dirty="0">
                <a:latin typeface="Arial"/>
                <a:cs typeface="Arial"/>
              </a:rPr>
              <a:t>detailed elements in each specific user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Can support TLS/SSL encrypted </a:t>
            </a:r>
            <a:r>
              <a:rPr sz="2400" dirty="0">
                <a:latin typeface="Arial"/>
                <a:cs typeface="Arial"/>
              </a:rPr>
              <a:t>traffic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inspection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Can provide intrusion detection and intrusion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prevention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Very </a:t>
            </a:r>
            <a:r>
              <a:rPr sz="2400" dirty="0">
                <a:latin typeface="Arial"/>
                <a:cs typeface="Arial"/>
              </a:rPr>
              <a:t>high </a:t>
            </a:r>
            <a:r>
              <a:rPr sz="2400" spc="-5" dirty="0">
                <a:latin typeface="Arial"/>
                <a:cs typeface="Arial"/>
              </a:rPr>
              <a:t>processing load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firewall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High </a:t>
            </a:r>
            <a:r>
              <a:rPr sz="2000" spc="-5" dirty="0">
                <a:latin typeface="Arial"/>
                <a:cs typeface="Arial"/>
              </a:rPr>
              <a:t>volume </a:t>
            </a:r>
            <a:r>
              <a:rPr sz="2000" dirty="0">
                <a:latin typeface="Arial"/>
                <a:cs typeface="Arial"/>
              </a:rPr>
              <a:t>needs high performance hardware, or else will be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slow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3191" y="1167383"/>
            <a:ext cx="2438400" cy="660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30802" y="1699615"/>
            <a:ext cx="3834765" cy="124396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  <a:tabLst>
                <a:tab pos="2226945" algn="l"/>
              </a:tabLst>
            </a:pPr>
            <a:r>
              <a:rPr sz="2000" dirty="0">
                <a:latin typeface="Arial"/>
                <a:cs typeface="Arial"/>
              </a:rPr>
              <a:t>High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range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model:	</a:t>
            </a:r>
            <a:r>
              <a:rPr sz="2000" i="1" spc="-25" dirty="0">
                <a:latin typeface="Arial"/>
                <a:cs typeface="Arial"/>
              </a:rPr>
              <a:t>PA-7050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3210"/>
              </a:lnSpc>
              <a:spcBef>
                <a:spcPts val="225"/>
              </a:spcBef>
            </a:pPr>
            <a:r>
              <a:rPr sz="2000" dirty="0">
                <a:latin typeface="Arial"/>
                <a:cs typeface="Arial"/>
              </a:rPr>
              <a:t>Up to 120 Gbps throughput  Prices starting from: US$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200,000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3581" y="1307737"/>
            <a:ext cx="1850288" cy="16869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439" y="135128"/>
            <a:ext cx="5409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High performance</a:t>
            </a:r>
            <a:r>
              <a:rPr sz="3600" spc="-125" dirty="0"/>
              <a:t> </a:t>
            </a:r>
            <a:r>
              <a:rPr sz="3600" dirty="0"/>
              <a:t>NGFWs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4130802" y="4184751"/>
            <a:ext cx="4741545" cy="124333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dirty="0">
                <a:latin typeface="Arial"/>
                <a:cs typeface="Arial"/>
              </a:rPr>
              <a:t>High range model: </a:t>
            </a:r>
            <a:r>
              <a:rPr sz="2000" i="1" dirty="0">
                <a:latin typeface="Arial"/>
                <a:cs typeface="Arial"/>
              </a:rPr>
              <a:t>61000 Security</a:t>
            </a:r>
            <a:r>
              <a:rPr sz="2000" i="1" spc="-114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dirty="0">
                <a:latin typeface="Arial"/>
                <a:cs typeface="Arial"/>
              </a:rPr>
              <a:t>Up to 400 Gbps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throughput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000" dirty="0">
                <a:latin typeface="Arial"/>
                <a:cs typeface="Arial"/>
              </a:rPr>
              <a:t>Prices starting from: US$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200,000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4591" y="3642359"/>
            <a:ext cx="3098291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319" y="3464052"/>
            <a:ext cx="2122932" cy="251478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4600" y="4787900"/>
            <a:ext cx="5187950" cy="473075"/>
            <a:chOff x="2514600" y="4787900"/>
            <a:chExt cx="5187950" cy="473075"/>
          </a:xfrm>
        </p:grpSpPr>
        <p:sp>
          <p:nvSpPr>
            <p:cNvPr id="3" name="object 3"/>
            <p:cNvSpPr/>
            <p:nvPr/>
          </p:nvSpPr>
          <p:spPr>
            <a:xfrm>
              <a:off x="2514600" y="5191125"/>
              <a:ext cx="1727200" cy="57150"/>
            </a:xfrm>
            <a:custGeom>
              <a:avLst/>
              <a:gdLst/>
              <a:ahLst/>
              <a:cxnLst/>
              <a:rect l="l" t="t" r="r" b="b"/>
              <a:pathLst>
                <a:path w="1727200" h="57150">
                  <a:moveTo>
                    <a:pt x="0" y="57150"/>
                  </a:moveTo>
                  <a:lnTo>
                    <a:pt x="1727200" y="57150"/>
                  </a:lnTo>
                  <a:lnTo>
                    <a:pt x="1727200" y="0"/>
                  </a:lnTo>
                  <a:lnTo>
                    <a:pt x="0" y="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D4D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41800" y="4800599"/>
              <a:ext cx="1727200" cy="447675"/>
            </a:xfrm>
            <a:custGeom>
              <a:avLst/>
              <a:gdLst/>
              <a:ahLst/>
              <a:cxnLst/>
              <a:rect l="l" t="t" r="r" b="b"/>
              <a:pathLst>
                <a:path w="1727200" h="447675">
                  <a:moveTo>
                    <a:pt x="1727200" y="0"/>
                  </a:moveTo>
                  <a:lnTo>
                    <a:pt x="0" y="0"/>
                  </a:lnTo>
                  <a:lnTo>
                    <a:pt x="0" y="390525"/>
                  </a:lnTo>
                  <a:lnTo>
                    <a:pt x="0" y="447675"/>
                  </a:lnTo>
                  <a:lnTo>
                    <a:pt x="1727200" y="447675"/>
                  </a:lnTo>
                  <a:lnTo>
                    <a:pt x="1727200" y="390525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FF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9000" y="4800600"/>
              <a:ext cx="1727200" cy="447675"/>
            </a:xfrm>
            <a:custGeom>
              <a:avLst/>
              <a:gdLst/>
              <a:ahLst/>
              <a:cxnLst/>
              <a:rect l="l" t="t" r="r" b="b"/>
              <a:pathLst>
                <a:path w="1727200" h="447675">
                  <a:moveTo>
                    <a:pt x="1727200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727200" y="447675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96200" y="4794250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h="460375">
                  <a:moveTo>
                    <a:pt x="0" y="0"/>
                  </a:moveTo>
                  <a:lnTo>
                    <a:pt x="0" y="46037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14600" y="4800600"/>
            <a:ext cx="1727200" cy="390525"/>
          </a:xfrm>
          <a:prstGeom prst="rect">
            <a:avLst/>
          </a:prstGeom>
          <a:solidFill>
            <a:srgbClr val="D4D4FF"/>
          </a:solidFill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35306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"/>
                <a:cs typeface="Arial"/>
              </a:rPr>
              <a:t>IP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1800" y="4800600"/>
            <a:ext cx="1727200" cy="3905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UDP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69000" y="4800600"/>
            <a:ext cx="1727200" cy="3905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320"/>
              </a:spcBef>
            </a:pPr>
            <a:r>
              <a:rPr sz="1800" spc="-10" dirty="0">
                <a:latin typeface="Arial"/>
                <a:cs typeface="Arial"/>
              </a:rPr>
              <a:t>Payload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6073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Inline Deep </a:t>
            </a:r>
            <a:r>
              <a:rPr sz="3600" spc="-5" dirty="0"/>
              <a:t>Packet</a:t>
            </a:r>
            <a:r>
              <a:rPr sz="3600" spc="-80" dirty="0"/>
              <a:t> </a:t>
            </a:r>
            <a:r>
              <a:rPr sz="3600" dirty="0"/>
              <a:t>Inspection</a:t>
            </a:r>
            <a:endParaRPr sz="3600"/>
          </a:p>
        </p:txBody>
      </p:sp>
      <p:grpSp>
        <p:nvGrpSpPr>
          <p:cNvPr id="11" name="object 11"/>
          <p:cNvGrpSpPr/>
          <p:nvPr/>
        </p:nvGrpSpPr>
        <p:grpSpPr>
          <a:xfrm>
            <a:off x="2120900" y="5178425"/>
            <a:ext cx="5207000" cy="473075"/>
            <a:chOff x="2120900" y="5178425"/>
            <a:chExt cx="5207000" cy="473075"/>
          </a:xfrm>
        </p:grpSpPr>
        <p:sp>
          <p:nvSpPr>
            <p:cNvPr id="12" name="object 12"/>
            <p:cNvSpPr/>
            <p:nvPr/>
          </p:nvSpPr>
          <p:spPr>
            <a:xfrm>
              <a:off x="2133600" y="5572125"/>
              <a:ext cx="1727200" cy="66675"/>
            </a:xfrm>
            <a:custGeom>
              <a:avLst/>
              <a:gdLst/>
              <a:ahLst/>
              <a:cxnLst/>
              <a:rect l="l" t="t" r="r" b="b"/>
              <a:pathLst>
                <a:path w="1727200" h="66675">
                  <a:moveTo>
                    <a:pt x="0" y="66675"/>
                  </a:moveTo>
                  <a:lnTo>
                    <a:pt x="1727200" y="66675"/>
                  </a:lnTo>
                  <a:lnTo>
                    <a:pt x="1727200" y="0"/>
                  </a:lnTo>
                  <a:lnTo>
                    <a:pt x="0" y="0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D4D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0800" y="5191124"/>
              <a:ext cx="1727200" cy="447675"/>
            </a:xfrm>
            <a:custGeom>
              <a:avLst/>
              <a:gdLst/>
              <a:ahLst/>
              <a:cxnLst/>
              <a:rect l="l" t="t" r="r" b="b"/>
              <a:pathLst>
                <a:path w="1727200" h="447675">
                  <a:moveTo>
                    <a:pt x="172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0" y="447675"/>
                  </a:lnTo>
                  <a:lnTo>
                    <a:pt x="1727200" y="447675"/>
                  </a:lnTo>
                  <a:lnTo>
                    <a:pt x="1727200" y="381000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FF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88000" y="5191125"/>
              <a:ext cx="1727200" cy="447675"/>
            </a:xfrm>
            <a:custGeom>
              <a:avLst/>
              <a:gdLst/>
              <a:ahLst/>
              <a:cxnLst/>
              <a:rect l="l" t="t" r="r" b="b"/>
              <a:pathLst>
                <a:path w="1727200" h="447675">
                  <a:moveTo>
                    <a:pt x="1727200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727200" y="447675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7250" y="5184775"/>
              <a:ext cx="5194300" cy="460375"/>
            </a:xfrm>
            <a:custGeom>
              <a:avLst/>
              <a:gdLst/>
              <a:ahLst/>
              <a:cxnLst/>
              <a:rect l="l" t="t" r="r" b="b"/>
              <a:pathLst>
                <a:path w="5194300" h="460375">
                  <a:moveTo>
                    <a:pt x="1733550" y="0"/>
                  </a:moveTo>
                  <a:lnTo>
                    <a:pt x="1733550" y="387350"/>
                  </a:lnTo>
                </a:path>
                <a:path w="5194300" h="460375">
                  <a:moveTo>
                    <a:pt x="3460750" y="0"/>
                  </a:moveTo>
                  <a:lnTo>
                    <a:pt x="3460750" y="387350"/>
                  </a:lnTo>
                </a:path>
                <a:path w="5194300" h="460375">
                  <a:moveTo>
                    <a:pt x="6350" y="0"/>
                  </a:moveTo>
                  <a:lnTo>
                    <a:pt x="6350" y="387350"/>
                  </a:lnTo>
                </a:path>
                <a:path w="5194300" h="460375">
                  <a:moveTo>
                    <a:pt x="5187950" y="0"/>
                  </a:moveTo>
                  <a:lnTo>
                    <a:pt x="5187950" y="460375"/>
                  </a:lnTo>
                </a:path>
                <a:path w="5194300" h="460375">
                  <a:moveTo>
                    <a:pt x="0" y="6350"/>
                  </a:moveTo>
                  <a:lnTo>
                    <a:pt x="5194300" y="6350"/>
                  </a:lnTo>
                </a:path>
                <a:path w="5194300" h="460375">
                  <a:moveTo>
                    <a:pt x="4806950" y="454025"/>
                  </a:moveTo>
                  <a:lnTo>
                    <a:pt x="5194300" y="4540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39950" y="5248275"/>
            <a:ext cx="1714500" cy="317500"/>
          </a:xfrm>
          <a:prstGeom prst="rect">
            <a:avLst/>
          </a:prstGeom>
          <a:solidFill>
            <a:srgbClr val="D4D4FF"/>
          </a:solidFill>
        </p:spPr>
        <p:txBody>
          <a:bodyPr vert="horz" wrap="square" lIns="0" tIns="0" rIns="0" bIns="0" rtlCol="0">
            <a:spAutoFit/>
          </a:bodyPr>
          <a:lstStyle/>
          <a:p>
            <a:pPr marL="346710">
              <a:lnSpc>
                <a:spcPts val="2035"/>
              </a:lnSpc>
            </a:pPr>
            <a:r>
              <a:rPr sz="1800" dirty="0">
                <a:latin typeface="Arial"/>
                <a:cs typeface="Arial"/>
              </a:rPr>
              <a:t>IP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7150" y="5219446"/>
            <a:ext cx="171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UDP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94350" y="5219446"/>
            <a:ext cx="171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Payload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739900" y="5559425"/>
            <a:ext cx="5207000" cy="473075"/>
            <a:chOff x="1739900" y="5559425"/>
            <a:chExt cx="5207000" cy="473075"/>
          </a:xfrm>
        </p:grpSpPr>
        <p:sp>
          <p:nvSpPr>
            <p:cNvPr id="20" name="object 20"/>
            <p:cNvSpPr/>
            <p:nvPr/>
          </p:nvSpPr>
          <p:spPr>
            <a:xfrm>
              <a:off x="1752600" y="5572125"/>
              <a:ext cx="1727200" cy="447675"/>
            </a:xfrm>
            <a:custGeom>
              <a:avLst/>
              <a:gdLst/>
              <a:ahLst/>
              <a:cxnLst/>
              <a:rect l="l" t="t" r="r" b="b"/>
              <a:pathLst>
                <a:path w="1727200" h="447675">
                  <a:moveTo>
                    <a:pt x="1727200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727200" y="447675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D4D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79800" y="5572125"/>
              <a:ext cx="1727200" cy="447675"/>
            </a:xfrm>
            <a:custGeom>
              <a:avLst/>
              <a:gdLst/>
              <a:ahLst/>
              <a:cxnLst/>
              <a:rect l="l" t="t" r="r" b="b"/>
              <a:pathLst>
                <a:path w="1727200" h="447675">
                  <a:moveTo>
                    <a:pt x="1727200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727200" y="447675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FF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07000" y="5572125"/>
              <a:ext cx="1727200" cy="447675"/>
            </a:xfrm>
            <a:custGeom>
              <a:avLst/>
              <a:gdLst/>
              <a:ahLst/>
              <a:cxnLst/>
              <a:rect l="l" t="t" r="r" b="b"/>
              <a:pathLst>
                <a:path w="1727200" h="447675">
                  <a:moveTo>
                    <a:pt x="1727200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727200" y="447675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6250" y="5565775"/>
              <a:ext cx="5194300" cy="460375"/>
            </a:xfrm>
            <a:custGeom>
              <a:avLst/>
              <a:gdLst/>
              <a:ahLst/>
              <a:cxnLst/>
              <a:rect l="l" t="t" r="r" b="b"/>
              <a:pathLst>
                <a:path w="5194300" h="460375">
                  <a:moveTo>
                    <a:pt x="1733550" y="0"/>
                  </a:moveTo>
                  <a:lnTo>
                    <a:pt x="1733550" y="460375"/>
                  </a:lnTo>
                </a:path>
                <a:path w="5194300" h="460375">
                  <a:moveTo>
                    <a:pt x="3460750" y="0"/>
                  </a:moveTo>
                  <a:lnTo>
                    <a:pt x="3460750" y="460375"/>
                  </a:lnTo>
                </a:path>
                <a:path w="5194300" h="460375">
                  <a:moveTo>
                    <a:pt x="6350" y="0"/>
                  </a:moveTo>
                  <a:lnTo>
                    <a:pt x="6350" y="460375"/>
                  </a:lnTo>
                </a:path>
                <a:path w="5194300" h="460375">
                  <a:moveTo>
                    <a:pt x="5187950" y="0"/>
                  </a:moveTo>
                  <a:lnTo>
                    <a:pt x="5187950" y="460375"/>
                  </a:lnTo>
                </a:path>
                <a:path w="5194300" h="460375">
                  <a:moveTo>
                    <a:pt x="0" y="6350"/>
                  </a:moveTo>
                  <a:lnTo>
                    <a:pt x="5194300" y="6350"/>
                  </a:lnTo>
                </a:path>
                <a:path w="5194300" h="460375">
                  <a:moveTo>
                    <a:pt x="0" y="454025"/>
                  </a:moveTo>
                  <a:lnTo>
                    <a:pt x="5194300" y="4540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58950" y="5638800"/>
            <a:ext cx="1714500" cy="374650"/>
          </a:xfrm>
          <a:prstGeom prst="rect">
            <a:avLst/>
          </a:prstGeom>
          <a:solidFill>
            <a:srgbClr val="D4D4FF"/>
          </a:solidFill>
        </p:spPr>
        <p:txBody>
          <a:bodyPr vert="horz" wrap="square" lIns="0" tIns="0" rIns="0" bIns="0" rtlCol="0">
            <a:spAutoFit/>
          </a:bodyPr>
          <a:lstStyle/>
          <a:p>
            <a:pPr marL="346075">
              <a:lnSpc>
                <a:spcPts val="1960"/>
              </a:lnSpc>
            </a:pPr>
            <a:r>
              <a:rPr sz="1800" dirty="0">
                <a:latin typeface="Arial"/>
                <a:cs typeface="Arial"/>
              </a:rPr>
              <a:t>IP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86150" y="5600496"/>
            <a:ext cx="171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UDP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13350" y="5600496"/>
            <a:ext cx="171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Payload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3803650" y="3889375"/>
          <a:ext cx="4876800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Payload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Payload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Payload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1130808" y="3491484"/>
            <a:ext cx="7876540" cy="2228215"/>
            <a:chOff x="1130808" y="3491484"/>
            <a:chExt cx="7876540" cy="2228215"/>
          </a:xfrm>
        </p:grpSpPr>
        <p:sp>
          <p:nvSpPr>
            <p:cNvPr id="29" name="object 29"/>
            <p:cNvSpPr/>
            <p:nvPr/>
          </p:nvSpPr>
          <p:spPr>
            <a:xfrm>
              <a:off x="3505962" y="3505962"/>
              <a:ext cx="5486400" cy="923925"/>
            </a:xfrm>
            <a:custGeom>
              <a:avLst/>
              <a:gdLst/>
              <a:ahLst/>
              <a:cxnLst/>
              <a:rect l="l" t="t" r="r" b="b"/>
              <a:pathLst>
                <a:path w="5486400" h="923925">
                  <a:moveTo>
                    <a:pt x="0" y="923544"/>
                  </a:moveTo>
                  <a:lnTo>
                    <a:pt x="5486399" y="923544"/>
                  </a:lnTo>
                  <a:lnTo>
                    <a:pt x="5486399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6800" y="4267200"/>
              <a:ext cx="2895600" cy="1452245"/>
            </a:xfrm>
            <a:custGeom>
              <a:avLst/>
              <a:gdLst/>
              <a:ahLst/>
              <a:cxnLst/>
              <a:rect l="l" t="t" r="r" b="b"/>
              <a:pathLst>
                <a:path w="2895600" h="1452245">
                  <a:moveTo>
                    <a:pt x="1376172" y="1443431"/>
                  </a:moveTo>
                  <a:lnTo>
                    <a:pt x="29438" y="21856"/>
                  </a:lnTo>
                  <a:lnTo>
                    <a:pt x="91567" y="40005"/>
                  </a:lnTo>
                  <a:lnTo>
                    <a:pt x="94869" y="40894"/>
                  </a:lnTo>
                  <a:lnTo>
                    <a:pt x="98425" y="38989"/>
                  </a:lnTo>
                  <a:lnTo>
                    <a:pt x="99441" y="35687"/>
                  </a:lnTo>
                  <a:lnTo>
                    <a:pt x="100457" y="32258"/>
                  </a:lnTo>
                  <a:lnTo>
                    <a:pt x="98425" y="28702"/>
                  </a:lnTo>
                  <a:lnTo>
                    <a:pt x="95123" y="27813"/>
                  </a:lnTo>
                  <a:lnTo>
                    <a:pt x="16065" y="4699"/>
                  </a:lnTo>
                  <a:lnTo>
                    <a:pt x="0" y="0"/>
                  </a:lnTo>
                  <a:lnTo>
                    <a:pt x="23368" y="99822"/>
                  </a:lnTo>
                  <a:lnTo>
                    <a:pt x="26797" y="101981"/>
                  </a:lnTo>
                  <a:lnTo>
                    <a:pt x="33655" y="100457"/>
                  </a:lnTo>
                  <a:lnTo>
                    <a:pt x="35814" y="97028"/>
                  </a:lnTo>
                  <a:lnTo>
                    <a:pt x="34925" y="93599"/>
                  </a:lnTo>
                  <a:lnTo>
                    <a:pt x="20193" y="30492"/>
                  </a:lnTo>
                  <a:lnTo>
                    <a:pt x="1367028" y="1452168"/>
                  </a:lnTo>
                  <a:lnTo>
                    <a:pt x="1376172" y="1443431"/>
                  </a:lnTo>
                  <a:close/>
                </a:path>
                <a:path w="2895600" h="1452245">
                  <a:moveTo>
                    <a:pt x="1758569" y="1064641"/>
                  </a:moveTo>
                  <a:lnTo>
                    <a:pt x="1389634" y="31737"/>
                  </a:lnTo>
                  <a:lnTo>
                    <a:pt x="1439291" y="73533"/>
                  </a:lnTo>
                  <a:lnTo>
                    <a:pt x="1441958" y="75819"/>
                  </a:lnTo>
                  <a:lnTo>
                    <a:pt x="1445895" y="75438"/>
                  </a:lnTo>
                  <a:lnTo>
                    <a:pt x="1450467" y="70104"/>
                  </a:lnTo>
                  <a:lnTo>
                    <a:pt x="1450086" y="66040"/>
                  </a:lnTo>
                  <a:lnTo>
                    <a:pt x="1447419" y="63754"/>
                  </a:lnTo>
                  <a:lnTo>
                    <a:pt x="1383068" y="9652"/>
                  </a:lnTo>
                  <a:lnTo>
                    <a:pt x="1371600" y="0"/>
                  </a:lnTo>
                  <a:lnTo>
                    <a:pt x="1352677" y="100838"/>
                  </a:lnTo>
                  <a:lnTo>
                    <a:pt x="1354963" y="104140"/>
                  </a:lnTo>
                  <a:lnTo>
                    <a:pt x="1361821" y="105410"/>
                  </a:lnTo>
                  <a:lnTo>
                    <a:pt x="1365250" y="103124"/>
                  </a:lnTo>
                  <a:lnTo>
                    <a:pt x="1377708" y="36080"/>
                  </a:lnTo>
                  <a:lnTo>
                    <a:pt x="1746631" y="1068959"/>
                  </a:lnTo>
                  <a:lnTo>
                    <a:pt x="1758569" y="1064641"/>
                  </a:lnTo>
                  <a:close/>
                </a:path>
                <a:path w="2895600" h="1452245">
                  <a:moveTo>
                    <a:pt x="2895600" y="0"/>
                  </a:moveTo>
                  <a:lnTo>
                    <a:pt x="2798572" y="20066"/>
                  </a:lnTo>
                  <a:lnTo>
                    <a:pt x="2795143" y="20828"/>
                  </a:lnTo>
                  <a:lnTo>
                    <a:pt x="2792984" y="24257"/>
                  </a:lnTo>
                  <a:lnTo>
                    <a:pt x="2793619" y="27686"/>
                  </a:lnTo>
                  <a:lnTo>
                    <a:pt x="2794381" y="31115"/>
                  </a:lnTo>
                  <a:lnTo>
                    <a:pt x="2797683" y="33274"/>
                  </a:lnTo>
                  <a:lnTo>
                    <a:pt x="2801112" y="32512"/>
                  </a:lnTo>
                  <a:lnTo>
                    <a:pt x="2864574" y="19380"/>
                  </a:lnTo>
                  <a:lnTo>
                    <a:pt x="2129409" y="681101"/>
                  </a:lnTo>
                  <a:lnTo>
                    <a:pt x="2137791" y="690499"/>
                  </a:lnTo>
                  <a:lnTo>
                    <a:pt x="2873095" y="28765"/>
                  </a:lnTo>
                  <a:lnTo>
                    <a:pt x="2853309" y="90551"/>
                  </a:lnTo>
                  <a:lnTo>
                    <a:pt x="2852293" y="93853"/>
                  </a:lnTo>
                  <a:lnTo>
                    <a:pt x="2854071" y="97409"/>
                  </a:lnTo>
                  <a:lnTo>
                    <a:pt x="2857373" y="98425"/>
                  </a:lnTo>
                  <a:lnTo>
                    <a:pt x="2860802" y="99568"/>
                  </a:lnTo>
                  <a:lnTo>
                    <a:pt x="2864358" y="97663"/>
                  </a:lnTo>
                  <a:lnTo>
                    <a:pt x="2865374" y="94361"/>
                  </a:lnTo>
                  <a:lnTo>
                    <a:pt x="2894419" y="3683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43762" y="3658362"/>
              <a:ext cx="2514600" cy="762000"/>
            </a:xfrm>
            <a:custGeom>
              <a:avLst/>
              <a:gdLst/>
              <a:ahLst/>
              <a:cxnLst/>
              <a:rect l="l" t="t" r="r" b="b"/>
              <a:pathLst>
                <a:path w="2514600" h="762000">
                  <a:moveTo>
                    <a:pt x="2133600" y="0"/>
                  </a:moveTo>
                  <a:lnTo>
                    <a:pt x="2133600" y="190500"/>
                  </a:lnTo>
                  <a:lnTo>
                    <a:pt x="0" y="190500"/>
                  </a:lnTo>
                  <a:lnTo>
                    <a:pt x="0" y="571500"/>
                  </a:lnTo>
                  <a:lnTo>
                    <a:pt x="2133600" y="571500"/>
                  </a:lnTo>
                  <a:lnTo>
                    <a:pt x="2133600" y="762000"/>
                  </a:lnTo>
                  <a:lnTo>
                    <a:pt x="2514600" y="3810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43762" y="3658362"/>
              <a:ext cx="2514600" cy="762000"/>
            </a:xfrm>
            <a:custGeom>
              <a:avLst/>
              <a:gdLst/>
              <a:ahLst/>
              <a:cxnLst/>
              <a:rect l="l" t="t" r="r" b="b"/>
              <a:pathLst>
                <a:path w="2514600" h="762000">
                  <a:moveTo>
                    <a:pt x="0" y="190500"/>
                  </a:moveTo>
                  <a:lnTo>
                    <a:pt x="2133600" y="190500"/>
                  </a:lnTo>
                  <a:lnTo>
                    <a:pt x="2133600" y="0"/>
                  </a:lnTo>
                  <a:lnTo>
                    <a:pt x="2514600" y="381000"/>
                  </a:lnTo>
                  <a:lnTo>
                    <a:pt x="2133600" y="762000"/>
                  </a:lnTo>
                  <a:lnTo>
                    <a:pt x="2133600" y="571500"/>
                  </a:lnTo>
                  <a:lnTo>
                    <a:pt x="0" y="571500"/>
                  </a:lnTo>
                  <a:lnTo>
                    <a:pt x="0" y="1905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26794" y="4828794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Packet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26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145844" y="5220970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Packet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4540" y="5678220"/>
            <a:ext cx="916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Packet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5940" y="1244853"/>
            <a:ext cx="7813675" cy="293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660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Deep Packet Inspection looks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application </a:t>
            </a:r>
            <a:r>
              <a:rPr sz="2400" dirty="0">
                <a:latin typeface="Arial"/>
                <a:cs typeface="Arial"/>
              </a:rPr>
              <a:t>content  </a:t>
            </a:r>
            <a:r>
              <a:rPr sz="2400" spc="-5" dirty="0">
                <a:latin typeface="Arial"/>
                <a:cs typeface="Arial"/>
              </a:rPr>
              <a:t>instead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individual </a:t>
            </a:r>
            <a:r>
              <a:rPr sz="240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packets.</a:t>
            </a:r>
            <a:endParaRPr sz="2400">
              <a:latin typeface="Arial"/>
              <a:cs typeface="Arial"/>
            </a:endParaRPr>
          </a:p>
          <a:p>
            <a:pPr marL="355600" marR="652145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Deep inspection keeps </a:t>
            </a:r>
            <a:r>
              <a:rPr sz="2400" dirty="0">
                <a:latin typeface="Arial"/>
                <a:cs typeface="Arial"/>
              </a:rPr>
              <a:t>track of </a:t>
            </a:r>
            <a:r>
              <a:rPr sz="2400" spc="-5" dirty="0">
                <a:latin typeface="Arial"/>
                <a:cs typeface="Arial"/>
              </a:rPr>
              <a:t>application </a:t>
            </a:r>
            <a:r>
              <a:rPr sz="2400" dirty="0">
                <a:latin typeface="Arial"/>
                <a:cs typeface="Arial"/>
              </a:rPr>
              <a:t>content  </a:t>
            </a:r>
            <a:r>
              <a:rPr sz="2400" spc="-5" dirty="0">
                <a:latin typeface="Arial"/>
                <a:cs typeface="Arial"/>
              </a:rPr>
              <a:t>across multiple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packets.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Potentially unlimited level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detail </a:t>
            </a:r>
            <a:r>
              <a:rPr sz="2400" dirty="0">
                <a:latin typeface="Arial"/>
                <a:cs typeface="Arial"/>
              </a:rPr>
              <a:t>in traffic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"/>
              <a:cs typeface="Arial"/>
            </a:endParaRPr>
          </a:p>
          <a:p>
            <a:pPr marL="3624579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Application parameters </a:t>
            </a:r>
            <a:r>
              <a:rPr sz="1800" dirty="0">
                <a:latin typeface="Arial"/>
                <a:cs typeface="Arial"/>
              </a:rPr>
              <a:t>for e.g.</a:t>
            </a:r>
            <a:r>
              <a:rPr sz="1800" spc="-5" dirty="0">
                <a:latin typeface="Arial"/>
                <a:cs typeface="Arial"/>
              </a:rPr>
              <a:t> Facebook</a:t>
            </a:r>
            <a:endParaRPr sz="1800">
              <a:latin typeface="Arial"/>
              <a:cs typeface="Arial"/>
            </a:endParaRPr>
          </a:p>
          <a:p>
            <a:pPr marL="944244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Arial"/>
                <a:cs typeface="Arial"/>
              </a:rPr>
              <a:t>Deep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Inspection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2420" y="3883152"/>
            <a:ext cx="4910455" cy="1336675"/>
            <a:chOff x="4122420" y="3883152"/>
            <a:chExt cx="4910455" cy="1336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1548" y="4030980"/>
              <a:ext cx="1981200" cy="11887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7516" y="3883152"/>
              <a:ext cx="629412" cy="6263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63968" y="4375404"/>
              <a:ext cx="302260" cy="601980"/>
            </a:xfrm>
            <a:custGeom>
              <a:avLst/>
              <a:gdLst/>
              <a:ahLst/>
              <a:cxnLst/>
              <a:rect l="l" t="t" r="r" b="b"/>
              <a:pathLst>
                <a:path w="302259" h="601979">
                  <a:moveTo>
                    <a:pt x="301752" y="0"/>
                  </a:moveTo>
                  <a:lnTo>
                    <a:pt x="93091" y="0"/>
                  </a:lnTo>
                  <a:lnTo>
                    <a:pt x="0" y="60833"/>
                  </a:lnTo>
                  <a:lnTo>
                    <a:pt x="0" y="601980"/>
                  </a:lnTo>
                  <a:lnTo>
                    <a:pt x="205486" y="601980"/>
                  </a:lnTo>
                  <a:lnTo>
                    <a:pt x="211836" y="601980"/>
                  </a:lnTo>
                  <a:lnTo>
                    <a:pt x="301752" y="541147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4375404"/>
              <a:ext cx="302260" cy="601980"/>
            </a:xfrm>
            <a:custGeom>
              <a:avLst/>
              <a:gdLst/>
              <a:ahLst/>
              <a:cxnLst/>
              <a:rect l="l" t="t" r="r" b="b"/>
              <a:pathLst>
                <a:path w="302259" h="601979">
                  <a:moveTo>
                    <a:pt x="0" y="60833"/>
                  </a:moveTo>
                  <a:lnTo>
                    <a:pt x="93090" y="0"/>
                  </a:lnTo>
                  <a:lnTo>
                    <a:pt x="150875" y="0"/>
                  </a:lnTo>
                  <a:lnTo>
                    <a:pt x="301751" y="0"/>
                  </a:lnTo>
                  <a:lnTo>
                    <a:pt x="301751" y="324612"/>
                  </a:lnTo>
                  <a:lnTo>
                    <a:pt x="301751" y="541147"/>
                  </a:lnTo>
                  <a:lnTo>
                    <a:pt x="211835" y="601980"/>
                  </a:lnTo>
                  <a:lnTo>
                    <a:pt x="147700" y="601980"/>
                  </a:lnTo>
                  <a:lnTo>
                    <a:pt x="0" y="601980"/>
                  </a:lnTo>
                  <a:lnTo>
                    <a:pt x="0" y="321310"/>
                  </a:lnTo>
                  <a:lnTo>
                    <a:pt x="0" y="60833"/>
                  </a:lnTo>
                  <a:close/>
                </a:path>
                <a:path w="302259" h="601979">
                  <a:moveTo>
                    <a:pt x="0" y="60833"/>
                  </a:moveTo>
                  <a:lnTo>
                    <a:pt x="205485" y="60833"/>
                  </a:lnTo>
                  <a:lnTo>
                    <a:pt x="301751" y="0"/>
                  </a:lnTo>
                </a:path>
                <a:path w="302259" h="601979">
                  <a:moveTo>
                    <a:pt x="0" y="60833"/>
                  </a:moveTo>
                  <a:lnTo>
                    <a:pt x="205485" y="60833"/>
                  </a:lnTo>
                  <a:lnTo>
                    <a:pt x="205485" y="148844"/>
                  </a:lnTo>
                  <a:lnTo>
                    <a:pt x="205485" y="487045"/>
                  </a:lnTo>
                  <a:lnTo>
                    <a:pt x="205485" y="601980"/>
                  </a:lnTo>
                </a:path>
                <a:path w="302259" h="601979">
                  <a:moveTo>
                    <a:pt x="16001" y="84582"/>
                  </a:moveTo>
                  <a:lnTo>
                    <a:pt x="186181" y="84582"/>
                  </a:lnTo>
                  <a:lnTo>
                    <a:pt x="186181" y="98044"/>
                  </a:lnTo>
                  <a:lnTo>
                    <a:pt x="16001" y="98044"/>
                  </a:lnTo>
                  <a:lnTo>
                    <a:pt x="16001" y="84582"/>
                  </a:lnTo>
                </a:path>
                <a:path w="302259" h="601979">
                  <a:moveTo>
                    <a:pt x="16001" y="125095"/>
                  </a:moveTo>
                  <a:lnTo>
                    <a:pt x="186181" y="125095"/>
                  </a:lnTo>
                  <a:lnTo>
                    <a:pt x="186181" y="135255"/>
                  </a:lnTo>
                  <a:lnTo>
                    <a:pt x="16001" y="135255"/>
                  </a:lnTo>
                  <a:lnTo>
                    <a:pt x="16001" y="125095"/>
                  </a:lnTo>
                </a:path>
                <a:path w="302259" h="601979">
                  <a:moveTo>
                    <a:pt x="16001" y="165735"/>
                  </a:moveTo>
                  <a:lnTo>
                    <a:pt x="186181" y="165735"/>
                  </a:lnTo>
                  <a:lnTo>
                    <a:pt x="186181" y="175895"/>
                  </a:lnTo>
                  <a:lnTo>
                    <a:pt x="16001" y="175895"/>
                  </a:lnTo>
                  <a:lnTo>
                    <a:pt x="16001" y="1657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20" y="4207764"/>
              <a:ext cx="768096" cy="82143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666" y="131445"/>
            <a:ext cx="85998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TLS/SSL </a:t>
            </a:r>
            <a:r>
              <a:rPr spc="-5" dirty="0"/>
              <a:t>encrypted </a:t>
            </a:r>
            <a:r>
              <a:rPr dirty="0"/>
              <a:t>traffic inspection in</a:t>
            </a:r>
            <a:r>
              <a:rPr spc="-140" dirty="0"/>
              <a:t> </a:t>
            </a:r>
            <a:r>
              <a:rPr dirty="0"/>
              <a:t>firewalls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3540" y="3950334"/>
            <a:ext cx="11842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Proxy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root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644" y="4230751"/>
            <a:ext cx="11150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rti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icate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0" y="3256175"/>
            <a:ext cx="5401056" cy="282610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714615" y="4542485"/>
            <a:ext cx="102679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267" y="681329"/>
            <a:ext cx="8379459" cy="35763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TLS designed for end-to-end encryption, normally impossible to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inspect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In order to inspect TLS, proxy must pretend to be external TLS</a:t>
            </a:r>
            <a:r>
              <a:rPr sz="2000" spc="-2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  <a:p>
            <a:pPr marL="355600" marR="16319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Proxy creates proxy server certificate with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name of external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  (e.g. facebook.com), signed by local proxy root private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Assumes that local proxy root certificate is installed on all local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hosts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The proxy server certificate is automatically validated by local client, so  user may believe </a:t>
            </a:r>
            <a:r>
              <a:rPr sz="2000" spc="-5" dirty="0">
                <a:latin typeface="Arial"/>
                <a:cs typeface="Arial"/>
              </a:rPr>
              <a:t>that </a:t>
            </a:r>
            <a:r>
              <a:rPr sz="2000" dirty="0">
                <a:latin typeface="Arial"/>
                <a:cs typeface="Arial"/>
              </a:rPr>
              <a:t>he/she has TLS connection to the external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50">
              <a:latin typeface="Arial"/>
              <a:cs typeface="Arial"/>
            </a:endParaRPr>
          </a:p>
          <a:p>
            <a:pPr marL="4989830" marR="1657985">
              <a:lnSpc>
                <a:spcPct val="75000"/>
              </a:lnSpc>
            </a:pPr>
            <a:r>
              <a:rPr sz="2000" dirty="0">
                <a:latin typeface="Arial"/>
                <a:cs typeface="Arial"/>
              </a:rPr>
              <a:t>Internet </a:t>
            </a:r>
            <a:r>
              <a:rPr sz="2000" spc="-5" dirty="0">
                <a:latin typeface="Arial"/>
                <a:cs typeface="Arial"/>
              </a:rPr>
              <a:t>PKI  </a:t>
            </a:r>
            <a:r>
              <a:rPr sz="2000" dirty="0">
                <a:latin typeface="Arial"/>
                <a:cs typeface="Arial"/>
              </a:rPr>
              <a:t>root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certificates</a:t>
            </a:r>
            <a:endParaRPr sz="2000">
              <a:latin typeface="Arial"/>
              <a:cs typeface="Arial"/>
            </a:endParaRPr>
          </a:p>
          <a:p>
            <a:pPr marR="1075055" algn="ctr">
              <a:lnSpc>
                <a:spcPct val="100000"/>
              </a:lnSpc>
              <a:spcBef>
                <a:spcPts val="515"/>
              </a:spcBef>
            </a:pPr>
            <a:r>
              <a:rPr sz="2000" dirty="0">
                <a:latin typeface="Arial"/>
                <a:cs typeface="Arial"/>
              </a:rPr>
              <a:t>Proxy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27985" y="4597730"/>
            <a:ext cx="725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TLS</a:t>
            </a:r>
            <a:r>
              <a:rPr sz="1800" spc="4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27326" y="5812535"/>
            <a:ext cx="54610" cy="108585"/>
          </a:xfrm>
          <a:custGeom>
            <a:avLst/>
            <a:gdLst/>
            <a:ahLst/>
            <a:cxnLst/>
            <a:rect l="l" t="t" r="r" b="b"/>
            <a:pathLst>
              <a:path w="54610" h="108585">
                <a:moveTo>
                  <a:pt x="0" y="0"/>
                </a:moveTo>
                <a:lnTo>
                  <a:pt x="10548" y="2126"/>
                </a:lnTo>
                <a:lnTo>
                  <a:pt x="19145" y="7924"/>
                </a:lnTo>
                <a:lnTo>
                  <a:pt x="24931" y="16523"/>
                </a:lnTo>
                <a:lnTo>
                  <a:pt x="27050" y="27050"/>
                </a:lnTo>
                <a:lnTo>
                  <a:pt x="24931" y="37578"/>
                </a:lnTo>
                <a:lnTo>
                  <a:pt x="19145" y="46177"/>
                </a:lnTo>
                <a:lnTo>
                  <a:pt x="10548" y="51975"/>
                </a:lnTo>
                <a:lnTo>
                  <a:pt x="0" y="54101"/>
                </a:lnTo>
                <a:lnTo>
                  <a:pt x="54101" y="54101"/>
                </a:lnTo>
              </a:path>
              <a:path w="54610" h="108585">
                <a:moveTo>
                  <a:pt x="0" y="108203"/>
                </a:moveTo>
                <a:lnTo>
                  <a:pt x="21044" y="103952"/>
                </a:lnTo>
                <a:lnTo>
                  <a:pt x="38242" y="92359"/>
                </a:lnTo>
                <a:lnTo>
                  <a:pt x="49845" y="75162"/>
                </a:lnTo>
                <a:lnTo>
                  <a:pt x="54101" y="54101"/>
                </a:lnTo>
                <a:lnTo>
                  <a:pt x="5410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05304" y="5494731"/>
            <a:ext cx="2312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signed by proxy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root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91791" y="4824729"/>
            <a:ext cx="2637790" cy="1170940"/>
            <a:chOff x="2391791" y="4824729"/>
            <a:chExt cx="2637790" cy="117094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2583" y="5562599"/>
              <a:ext cx="356615" cy="4328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391791" y="4860797"/>
              <a:ext cx="1788795" cy="261620"/>
            </a:xfrm>
            <a:custGeom>
              <a:avLst/>
              <a:gdLst/>
              <a:ahLst/>
              <a:cxnLst/>
              <a:rect l="l" t="t" r="r" b="b"/>
              <a:pathLst>
                <a:path w="1788795" h="261620">
                  <a:moveTo>
                    <a:pt x="92164" y="79601"/>
                  </a:moveTo>
                  <a:lnTo>
                    <a:pt x="61809" y="102323"/>
                  </a:lnTo>
                  <a:lnTo>
                    <a:pt x="71500" y="113918"/>
                  </a:lnTo>
                  <a:lnTo>
                    <a:pt x="89407" y="130428"/>
                  </a:lnTo>
                  <a:lnTo>
                    <a:pt x="127507" y="159765"/>
                  </a:lnTo>
                  <a:lnTo>
                    <a:pt x="167894" y="183895"/>
                  </a:lnTo>
                  <a:lnTo>
                    <a:pt x="211073" y="203707"/>
                  </a:lnTo>
                  <a:lnTo>
                    <a:pt x="256666" y="219456"/>
                  </a:lnTo>
                  <a:lnTo>
                    <a:pt x="304926" y="231647"/>
                  </a:lnTo>
                  <a:lnTo>
                    <a:pt x="355981" y="241045"/>
                  </a:lnTo>
                  <a:lnTo>
                    <a:pt x="409701" y="247776"/>
                  </a:lnTo>
                  <a:lnTo>
                    <a:pt x="495807" y="254253"/>
                  </a:lnTo>
                  <a:lnTo>
                    <a:pt x="557021" y="256666"/>
                  </a:lnTo>
                  <a:lnTo>
                    <a:pt x="798067" y="261365"/>
                  </a:lnTo>
                  <a:lnTo>
                    <a:pt x="939164" y="258063"/>
                  </a:lnTo>
                  <a:lnTo>
                    <a:pt x="1012062" y="255524"/>
                  </a:lnTo>
                  <a:lnTo>
                    <a:pt x="1085595" y="252094"/>
                  </a:lnTo>
                  <a:lnTo>
                    <a:pt x="1159256" y="247395"/>
                  </a:lnTo>
                  <a:lnTo>
                    <a:pt x="1232281" y="241300"/>
                  </a:lnTo>
                  <a:lnTo>
                    <a:pt x="1303908" y="233806"/>
                  </a:lnTo>
                  <a:lnTo>
                    <a:pt x="1373758" y="224408"/>
                  </a:lnTo>
                  <a:lnTo>
                    <a:pt x="1380746" y="223265"/>
                  </a:lnTo>
                  <a:lnTo>
                    <a:pt x="797432" y="223265"/>
                  </a:lnTo>
                  <a:lnTo>
                    <a:pt x="558038" y="218566"/>
                  </a:lnTo>
                  <a:lnTo>
                    <a:pt x="497458" y="216153"/>
                  </a:lnTo>
                  <a:lnTo>
                    <a:pt x="440435" y="212216"/>
                  </a:lnTo>
                  <a:lnTo>
                    <a:pt x="386714" y="206756"/>
                  </a:lnTo>
                  <a:lnTo>
                    <a:pt x="336295" y="199135"/>
                  </a:lnTo>
                  <a:lnTo>
                    <a:pt x="289178" y="188849"/>
                  </a:lnTo>
                  <a:lnTo>
                    <a:pt x="245236" y="175768"/>
                  </a:lnTo>
                  <a:lnTo>
                    <a:pt x="204088" y="159257"/>
                  </a:lnTo>
                  <a:lnTo>
                    <a:pt x="166115" y="139191"/>
                  </a:lnTo>
                  <a:lnTo>
                    <a:pt x="130428" y="114934"/>
                  </a:lnTo>
                  <a:lnTo>
                    <a:pt x="97281" y="85851"/>
                  </a:lnTo>
                  <a:lnTo>
                    <a:pt x="92164" y="79601"/>
                  </a:lnTo>
                  <a:close/>
                </a:path>
                <a:path w="1788795" h="261620">
                  <a:moveTo>
                    <a:pt x="1759584" y="27558"/>
                  </a:moveTo>
                  <a:lnTo>
                    <a:pt x="1731263" y="57784"/>
                  </a:lnTo>
                  <a:lnTo>
                    <a:pt x="1696720" y="83819"/>
                  </a:lnTo>
                  <a:lnTo>
                    <a:pt x="1655318" y="107314"/>
                  </a:lnTo>
                  <a:lnTo>
                    <a:pt x="1607566" y="128143"/>
                  </a:lnTo>
                  <a:lnTo>
                    <a:pt x="1554225" y="146431"/>
                  </a:lnTo>
                  <a:lnTo>
                    <a:pt x="1495933" y="162051"/>
                  </a:lnTo>
                  <a:lnTo>
                    <a:pt x="1433703" y="175387"/>
                  </a:lnTo>
                  <a:lnTo>
                    <a:pt x="1367789" y="186689"/>
                  </a:lnTo>
                  <a:lnTo>
                    <a:pt x="1299083" y="195960"/>
                  </a:lnTo>
                  <a:lnTo>
                    <a:pt x="1228217" y="203453"/>
                  </a:lnTo>
                  <a:lnTo>
                    <a:pt x="1156081" y="209422"/>
                  </a:lnTo>
                  <a:lnTo>
                    <a:pt x="1083183" y="214121"/>
                  </a:lnTo>
                  <a:lnTo>
                    <a:pt x="937768" y="220090"/>
                  </a:lnTo>
                  <a:lnTo>
                    <a:pt x="797432" y="223265"/>
                  </a:lnTo>
                  <a:lnTo>
                    <a:pt x="1380746" y="223265"/>
                  </a:lnTo>
                  <a:lnTo>
                    <a:pt x="1441195" y="212851"/>
                  </a:lnTo>
                  <a:lnTo>
                    <a:pt x="1505458" y="199008"/>
                  </a:lnTo>
                  <a:lnTo>
                    <a:pt x="1565909" y="182625"/>
                  </a:lnTo>
                  <a:lnTo>
                    <a:pt x="1622044" y="163321"/>
                  </a:lnTo>
                  <a:lnTo>
                    <a:pt x="1672970" y="140969"/>
                  </a:lnTo>
                  <a:lnTo>
                    <a:pt x="1718691" y="115062"/>
                  </a:lnTo>
                  <a:lnTo>
                    <a:pt x="1757807" y="85089"/>
                  </a:lnTo>
                  <a:lnTo>
                    <a:pt x="1788541" y="52324"/>
                  </a:lnTo>
                  <a:lnTo>
                    <a:pt x="1759584" y="27558"/>
                  </a:lnTo>
                  <a:close/>
                </a:path>
                <a:path w="1788795" h="261620">
                  <a:moveTo>
                    <a:pt x="7746" y="0"/>
                  </a:moveTo>
                  <a:lnTo>
                    <a:pt x="0" y="148589"/>
                  </a:lnTo>
                  <a:lnTo>
                    <a:pt x="61809" y="102323"/>
                  </a:lnTo>
                  <a:lnTo>
                    <a:pt x="50164" y="88391"/>
                  </a:lnTo>
                  <a:lnTo>
                    <a:pt x="79501" y="64134"/>
                  </a:lnTo>
                  <a:lnTo>
                    <a:pt x="112825" y="64134"/>
                  </a:lnTo>
                  <a:lnTo>
                    <a:pt x="152526" y="34416"/>
                  </a:lnTo>
                  <a:lnTo>
                    <a:pt x="7746" y="0"/>
                  </a:lnTo>
                  <a:close/>
                </a:path>
                <a:path w="1788795" h="261620">
                  <a:moveTo>
                    <a:pt x="79501" y="64134"/>
                  </a:moveTo>
                  <a:lnTo>
                    <a:pt x="50164" y="88391"/>
                  </a:lnTo>
                  <a:lnTo>
                    <a:pt x="61809" y="102323"/>
                  </a:lnTo>
                  <a:lnTo>
                    <a:pt x="92164" y="79601"/>
                  </a:lnTo>
                  <a:lnTo>
                    <a:pt x="79501" y="64134"/>
                  </a:lnTo>
                  <a:close/>
                </a:path>
                <a:path w="1788795" h="261620">
                  <a:moveTo>
                    <a:pt x="112825" y="64134"/>
                  </a:moveTo>
                  <a:lnTo>
                    <a:pt x="79501" y="64134"/>
                  </a:lnTo>
                  <a:lnTo>
                    <a:pt x="92164" y="79601"/>
                  </a:lnTo>
                  <a:lnTo>
                    <a:pt x="112825" y="64134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23260" y="483107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40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23260" y="483107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40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322829" y="4855209"/>
            <a:ext cx="2672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7269" algn="l"/>
                <a:tab pos="2658745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	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19408" y="4469828"/>
            <a:ext cx="2113915" cy="528955"/>
            <a:chOff x="4919408" y="4469828"/>
            <a:chExt cx="2113915" cy="528955"/>
          </a:xfrm>
        </p:grpSpPr>
        <p:sp>
          <p:nvSpPr>
            <p:cNvPr id="24" name="object 24"/>
            <p:cNvSpPr/>
            <p:nvPr/>
          </p:nvSpPr>
          <p:spPr>
            <a:xfrm>
              <a:off x="4932426" y="4482845"/>
              <a:ext cx="2087880" cy="502920"/>
            </a:xfrm>
            <a:custGeom>
              <a:avLst/>
              <a:gdLst/>
              <a:ahLst/>
              <a:cxnLst/>
              <a:rect l="l" t="t" r="r" b="b"/>
              <a:pathLst>
                <a:path w="2087879" h="502920">
                  <a:moveTo>
                    <a:pt x="1836420" y="0"/>
                  </a:moveTo>
                  <a:lnTo>
                    <a:pt x="1836420" y="125729"/>
                  </a:lnTo>
                  <a:lnTo>
                    <a:pt x="251460" y="125729"/>
                  </a:lnTo>
                  <a:lnTo>
                    <a:pt x="251460" y="0"/>
                  </a:lnTo>
                  <a:lnTo>
                    <a:pt x="0" y="251459"/>
                  </a:lnTo>
                  <a:lnTo>
                    <a:pt x="251460" y="502919"/>
                  </a:lnTo>
                  <a:lnTo>
                    <a:pt x="251460" y="377189"/>
                  </a:lnTo>
                  <a:lnTo>
                    <a:pt x="1836420" y="377189"/>
                  </a:lnTo>
                  <a:lnTo>
                    <a:pt x="1836420" y="502919"/>
                  </a:lnTo>
                  <a:lnTo>
                    <a:pt x="2087879" y="251459"/>
                  </a:lnTo>
                  <a:lnTo>
                    <a:pt x="1836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32426" y="4482845"/>
              <a:ext cx="2087880" cy="502920"/>
            </a:xfrm>
            <a:custGeom>
              <a:avLst/>
              <a:gdLst/>
              <a:ahLst/>
              <a:cxnLst/>
              <a:rect l="l" t="t" r="r" b="b"/>
              <a:pathLst>
                <a:path w="2087879" h="502920">
                  <a:moveTo>
                    <a:pt x="0" y="251459"/>
                  </a:moveTo>
                  <a:lnTo>
                    <a:pt x="251460" y="0"/>
                  </a:lnTo>
                  <a:lnTo>
                    <a:pt x="251460" y="125729"/>
                  </a:lnTo>
                  <a:lnTo>
                    <a:pt x="1836420" y="125729"/>
                  </a:lnTo>
                  <a:lnTo>
                    <a:pt x="1836420" y="0"/>
                  </a:lnTo>
                  <a:lnTo>
                    <a:pt x="2087879" y="251459"/>
                  </a:lnTo>
                  <a:lnTo>
                    <a:pt x="1836420" y="502919"/>
                  </a:lnTo>
                  <a:lnTo>
                    <a:pt x="1836420" y="377189"/>
                  </a:lnTo>
                  <a:lnTo>
                    <a:pt x="251460" y="377189"/>
                  </a:lnTo>
                  <a:lnTo>
                    <a:pt x="251460" y="502919"/>
                  </a:lnTo>
                  <a:lnTo>
                    <a:pt x="0" y="251459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07558" y="4578222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TLS</a:t>
            </a:r>
            <a:r>
              <a:rPr sz="1800" spc="4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486209" y="5056441"/>
            <a:ext cx="3176905" cy="873760"/>
            <a:chOff x="5486209" y="5056441"/>
            <a:chExt cx="3176905" cy="873760"/>
          </a:xfrm>
        </p:grpSpPr>
        <p:sp>
          <p:nvSpPr>
            <p:cNvPr id="28" name="object 28"/>
            <p:cNvSpPr/>
            <p:nvPr/>
          </p:nvSpPr>
          <p:spPr>
            <a:xfrm>
              <a:off x="5544946" y="5061203"/>
              <a:ext cx="3113405" cy="864235"/>
            </a:xfrm>
            <a:custGeom>
              <a:avLst/>
              <a:gdLst/>
              <a:ahLst/>
              <a:cxnLst/>
              <a:rect l="l" t="t" r="r" b="b"/>
              <a:pathLst>
                <a:path w="3113404" h="864235">
                  <a:moveTo>
                    <a:pt x="3058922" y="0"/>
                  </a:moveTo>
                  <a:lnTo>
                    <a:pt x="108076" y="0"/>
                  </a:lnTo>
                  <a:lnTo>
                    <a:pt x="87052" y="4236"/>
                  </a:lnTo>
                  <a:lnTo>
                    <a:pt x="69897" y="15795"/>
                  </a:lnTo>
                  <a:lnTo>
                    <a:pt x="58338" y="32950"/>
                  </a:lnTo>
                  <a:lnTo>
                    <a:pt x="54101" y="53975"/>
                  </a:lnTo>
                  <a:lnTo>
                    <a:pt x="54101" y="756094"/>
                  </a:lnTo>
                  <a:lnTo>
                    <a:pt x="0" y="756094"/>
                  </a:lnTo>
                  <a:lnTo>
                    <a:pt x="10548" y="758216"/>
                  </a:lnTo>
                  <a:lnTo>
                    <a:pt x="19145" y="764003"/>
                  </a:lnTo>
                  <a:lnTo>
                    <a:pt x="24931" y="772585"/>
                  </a:lnTo>
                  <a:lnTo>
                    <a:pt x="27050" y="783094"/>
                  </a:lnTo>
                  <a:lnTo>
                    <a:pt x="24931" y="793603"/>
                  </a:lnTo>
                  <a:lnTo>
                    <a:pt x="19145" y="802185"/>
                  </a:lnTo>
                  <a:lnTo>
                    <a:pt x="10548" y="807972"/>
                  </a:lnTo>
                  <a:lnTo>
                    <a:pt x="0" y="810094"/>
                  </a:lnTo>
                  <a:lnTo>
                    <a:pt x="54101" y="810094"/>
                  </a:lnTo>
                  <a:lnTo>
                    <a:pt x="49845" y="831119"/>
                  </a:lnTo>
                  <a:lnTo>
                    <a:pt x="38242" y="848288"/>
                  </a:lnTo>
                  <a:lnTo>
                    <a:pt x="21044" y="859863"/>
                  </a:lnTo>
                  <a:lnTo>
                    <a:pt x="0" y="864108"/>
                  </a:lnTo>
                  <a:lnTo>
                    <a:pt x="2950845" y="864108"/>
                  </a:lnTo>
                  <a:lnTo>
                    <a:pt x="2971869" y="859863"/>
                  </a:lnTo>
                  <a:lnTo>
                    <a:pt x="2989024" y="848288"/>
                  </a:lnTo>
                  <a:lnTo>
                    <a:pt x="3000583" y="831119"/>
                  </a:lnTo>
                  <a:lnTo>
                    <a:pt x="3004820" y="810094"/>
                  </a:lnTo>
                  <a:lnTo>
                    <a:pt x="3004820" y="108077"/>
                  </a:lnTo>
                  <a:lnTo>
                    <a:pt x="108076" y="108077"/>
                  </a:lnTo>
                  <a:lnTo>
                    <a:pt x="97528" y="105939"/>
                  </a:lnTo>
                  <a:lnTo>
                    <a:pt x="88931" y="100123"/>
                  </a:lnTo>
                  <a:lnTo>
                    <a:pt x="83145" y="91521"/>
                  </a:lnTo>
                  <a:lnTo>
                    <a:pt x="81025" y="81026"/>
                  </a:lnTo>
                  <a:lnTo>
                    <a:pt x="83145" y="70477"/>
                  </a:lnTo>
                  <a:lnTo>
                    <a:pt x="88931" y="61880"/>
                  </a:lnTo>
                  <a:lnTo>
                    <a:pt x="97528" y="56094"/>
                  </a:lnTo>
                  <a:lnTo>
                    <a:pt x="108076" y="53975"/>
                  </a:lnTo>
                  <a:lnTo>
                    <a:pt x="3112897" y="53975"/>
                  </a:lnTo>
                  <a:lnTo>
                    <a:pt x="3108660" y="32950"/>
                  </a:lnTo>
                  <a:lnTo>
                    <a:pt x="3097101" y="15795"/>
                  </a:lnTo>
                  <a:lnTo>
                    <a:pt x="3079946" y="4236"/>
                  </a:lnTo>
                  <a:lnTo>
                    <a:pt x="3058922" y="0"/>
                  </a:lnTo>
                  <a:close/>
                </a:path>
                <a:path w="3113404" h="864235">
                  <a:moveTo>
                    <a:pt x="3112897" y="53975"/>
                  </a:moveTo>
                  <a:lnTo>
                    <a:pt x="162051" y="53975"/>
                  </a:lnTo>
                  <a:lnTo>
                    <a:pt x="157815" y="75019"/>
                  </a:lnTo>
                  <a:lnTo>
                    <a:pt x="146256" y="92217"/>
                  </a:lnTo>
                  <a:lnTo>
                    <a:pt x="129101" y="103820"/>
                  </a:lnTo>
                  <a:lnTo>
                    <a:pt x="108076" y="108077"/>
                  </a:lnTo>
                  <a:lnTo>
                    <a:pt x="3058922" y="108077"/>
                  </a:lnTo>
                  <a:lnTo>
                    <a:pt x="3079946" y="103820"/>
                  </a:lnTo>
                  <a:lnTo>
                    <a:pt x="3097101" y="92217"/>
                  </a:lnTo>
                  <a:lnTo>
                    <a:pt x="3108660" y="75019"/>
                  </a:lnTo>
                  <a:lnTo>
                    <a:pt x="3112897" y="53975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90971" y="5115178"/>
              <a:ext cx="216535" cy="810260"/>
            </a:xfrm>
            <a:custGeom>
              <a:avLst/>
              <a:gdLst/>
              <a:ahLst/>
              <a:cxnLst/>
              <a:rect l="l" t="t" r="r" b="b"/>
              <a:pathLst>
                <a:path w="216535" h="810260">
                  <a:moveTo>
                    <a:pt x="216026" y="0"/>
                  </a:moveTo>
                  <a:lnTo>
                    <a:pt x="162051" y="0"/>
                  </a:lnTo>
                  <a:lnTo>
                    <a:pt x="151503" y="2119"/>
                  </a:lnTo>
                  <a:lnTo>
                    <a:pt x="142906" y="7905"/>
                  </a:lnTo>
                  <a:lnTo>
                    <a:pt x="137120" y="16502"/>
                  </a:lnTo>
                  <a:lnTo>
                    <a:pt x="135000" y="27051"/>
                  </a:lnTo>
                  <a:lnTo>
                    <a:pt x="137120" y="37546"/>
                  </a:lnTo>
                  <a:lnTo>
                    <a:pt x="142906" y="46148"/>
                  </a:lnTo>
                  <a:lnTo>
                    <a:pt x="151503" y="51964"/>
                  </a:lnTo>
                  <a:lnTo>
                    <a:pt x="162051" y="54102"/>
                  </a:lnTo>
                  <a:lnTo>
                    <a:pt x="183076" y="49845"/>
                  </a:lnTo>
                  <a:lnTo>
                    <a:pt x="200231" y="38242"/>
                  </a:lnTo>
                  <a:lnTo>
                    <a:pt x="211790" y="21044"/>
                  </a:lnTo>
                  <a:lnTo>
                    <a:pt x="216026" y="0"/>
                  </a:lnTo>
                  <a:close/>
                </a:path>
                <a:path w="216535" h="810260">
                  <a:moveTo>
                    <a:pt x="53975" y="702119"/>
                  </a:moveTo>
                  <a:lnTo>
                    <a:pt x="32950" y="706363"/>
                  </a:lnTo>
                  <a:lnTo>
                    <a:pt x="15795" y="717937"/>
                  </a:lnTo>
                  <a:lnTo>
                    <a:pt x="4236" y="735102"/>
                  </a:lnTo>
                  <a:lnTo>
                    <a:pt x="0" y="756119"/>
                  </a:lnTo>
                  <a:lnTo>
                    <a:pt x="4236" y="777144"/>
                  </a:lnTo>
                  <a:lnTo>
                    <a:pt x="15795" y="794313"/>
                  </a:lnTo>
                  <a:lnTo>
                    <a:pt x="32950" y="805888"/>
                  </a:lnTo>
                  <a:lnTo>
                    <a:pt x="53975" y="810133"/>
                  </a:lnTo>
                  <a:lnTo>
                    <a:pt x="75019" y="805888"/>
                  </a:lnTo>
                  <a:lnTo>
                    <a:pt x="92217" y="794313"/>
                  </a:lnTo>
                  <a:lnTo>
                    <a:pt x="103820" y="777144"/>
                  </a:lnTo>
                  <a:lnTo>
                    <a:pt x="108076" y="756119"/>
                  </a:lnTo>
                  <a:lnTo>
                    <a:pt x="53975" y="756119"/>
                  </a:lnTo>
                  <a:lnTo>
                    <a:pt x="64523" y="753997"/>
                  </a:lnTo>
                  <a:lnTo>
                    <a:pt x="73120" y="748210"/>
                  </a:lnTo>
                  <a:lnTo>
                    <a:pt x="78906" y="739628"/>
                  </a:lnTo>
                  <a:lnTo>
                    <a:pt x="81025" y="729119"/>
                  </a:lnTo>
                  <a:lnTo>
                    <a:pt x="78906" y="718610"/>
                  </a:lnTo>
                  <a:lnTo>
                    <a:pt x="73120" y="710028"/>
                  </a:lnTo>
                  <a:lnTo>
                    <a:pt x="64523" y="704241"/>
                  </a:lnTo>
                  <a:lnTo>
                    <a:pt x="53975" y="702119"/>
                  </a:lnTo>
                  <a:close/>
                </a:path>
              </a:pathLst>
            </a:custGeom>
            <a:solidFill>
              <a:srgbClr val="CDCD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90971" y="5061203"/>
              <a:ext cx="3167380" cy="864235"/>
            </a:xfrm>
            <a:custGeom>
              <a:avLst/>
              <a:gdLst/>
              <a:ahLst/>
              <a:cxnLst/>
              <a:rect l="l" t="t" r="r" b="b"/>
              <a:pathLst>
                <a:path w="3167379" h="864235">
                  <a:moveTo>
                    <a:pt x="108076" y="756094"/>
                  </a:moveTo>
                  <a:lnTo>
                    <a:pt x="108076" y="53975"/>
                  </a:lnTo>
                  <a:lnTo>
                    <a:pt x="112313" y="32950"/>
                  </a:lnTo>
                  <a:lnTo>
                    <a:pt x="123872" y="15795"/>
                  </a:lnTo>
                  <a:lnTo>
                    <a:pt x="141027" y="4236"/>
                  </a:lnTo>
                  <a:lnTo>
                    <a:pt x="162051" y="0"/>
                  </a:lnTo>
                  <a:lnTo>
                    <a:pt x="3112897" y="0"/>
                  </a:lnTo>
                  <a:lnTo>
                    <a:pt x="3133921" y="4236"/>
                  </a:lnTo>
                  <a:lnTo>
                    <a:pt x="3151076" y="15795"/>
                  </a:lnTo>
                  <a:lnTo>
                    <a:pt x="3162635" y="32950"/>
                  </a:lnTo>
                  <a:lnTo>
                    <a:pt x="3166872" y="53975"/>
                  </a:lnTo>
                  <a:lnTo>
                    <a:pt x="3162635" y="75019"/>
                  </a:lnTo>
                  <a:lnTo>
                    <a:pt x="3151076" y="92217"/>
                  </a:lnTo>
                  <a:lnTo>
                    <a:pt x="3133921" y="103820"/>
                  </a:lnTo>
                  <a:lnTo>
                    <a:pt x="3112897" y="108077"/>
                  </a:lnTo>
                  <a:lnTo>
                    <a:pt x="3058795" y="108077"/>
                  </a:lnTo>
                  <a:lnTo>
                    <a:pt x="3058795" y="810094"/>
                  </a:lnTo>
                  <a:lnTo>
                    <a:pt x="3054558" y="831119"/>
                  </a:lnTo>
                  <a:lnTo>
                    <a:pt x="3042999" y="848288"/>
                  </a:lnTo>
                  <a:lnTo>
                    <a:pt x="3025844" y="859863"/>
                  </a:lnTo>
                  <a:lnTo>
                    <a:pt x="3004820" y="864108"/>
                  </a:lnTo>
                  <a:lnTo>
                    <a:pt x="53975" y="864108"/>
                  </a:lnTo>
                  <a:lnTo>
                    <a:pt x="32950" y="859863"/>
                  </a:lnTo>
                  <a:lnTo>
                    <a:pt x="15795" y="848288"/>
                  </a:lnTo>
                  <a:lnTo>
                    <a:pt x="4236" y="831119"/>
                  </a:lnTo>
                  <a:lnTo>
                    <a:pt x="0" y="810094"/>
                  </a:lnTo>
                  <a:lnTo>
                    <a:pt x="4236" y="789077"/>
                  </a:lnTo>
                  <a:lnTo>
                    <a:pt x="15795" y="771912"/>
                  </a:lnTo>
                  <a:lnTo>
                    <a:pt x="32950" y="760338"/>
                  </a:lnTo>
                  <a:lnTo>
                    <a:pt x="53975" y="756094"/>
                  </a:lnTo>
                  <a:lnTo>
                    <a:pt x="108076" y="7560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1400" y="5056631"/>
              <a:ext cx="90170" cy="11722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544946" y="5169280"/>
              <a:ext cx="3004820" cy="756285"/>
            </a:xfrm>
            <a:custGeom>
              <a:avLst/>
              <a:gdLst/>
              <a:ahLst/>
              <a:cxnLst/>
              <a:rect l="l" t="t" r="r" b="b"/>
              <a:pathLst>
                <a:path w="3004820" h="756285">
                  <a:moveTo>
                    <a:pt x="3004820" y="0"/>
                  </a:moveTo>
                  <a:lnTo>
                    <a:pt x="108076" y="0"/>
                  </a:lnTo>
                </a:path>
                <a:path w="3004820" h="756285">
                  <a:moveTo>
                    <a:pt x="0" y="648017"/>
                  </a:moveTo>
                  <a:lnTo>
                    <a:pt x="10548" y="650139"/>
                  </a:lnTo>
                  <a:lnTo>
                    <a:pt x="19145" y="655926"/>
                  </a:lnTo>
                  <a:lnTo>
                    <a:pt x="24931" y="664508"/>
                  </a:lnTo>
                  <a:lnTo>
                    <a:pt x="27050" y="675017"/>
                  </a:lnTo>
                  <a:lnTo>
                    <a:pt x="24931" y="685526"/>
                  </a:lnTo>
                  <a:lnTo>
                    <a:pt x="19145" y="694108"/>
                  </a:lnTo>
                  <a:lnTo>
                    <a:pt x="10548" y="699895"/>
                  </a:lnTo>
                  <a:lnTo>
                    <a:pt x="0" y="702017"/>
                  </a:lnTo>
                  <a:lnTo>
                    <a:pt x="54101" y="702017"/>
                  </a:lnTo>
                </a:path>
                <a:path w="3004820" h="756285">
                  <a:moveTo>
                    <a:pt x="0" y="756031"/>
                  </a:moveTo>
                  <a:lnTo>
                    <a:pt x="21044" y="751786"/>
                  </a:lnTo>
                  <a:lnTo>
                    <a:pt x="38242" y="740211"/>
                  </a:lnTo>
                  <a:lnTo>
                    <a:pt x="49845" y="723042"/>
                  </a:lnTo>
                  <a:lnTo>
                    <a:pt x="54101" y="702017"/>
                  </a:lnTo>
                  <a:lnTo>
                    <a:pt x="54101" y="64801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78170" y="5195442"/>
            <a:ext cx="27908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Cert. C, Name C,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signed  by a CA in Internet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PKI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734305" y="4759959"/>
            <a:ext cx="3933190" cy="1242060"/>
            <a:chOff x="4734305" y="4759959"/>
            <a:chExt cx="3933190" cy="1242060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5800" y="5567171"/>
              <a:ext cx="361188" cy="4343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734305" y="4759959"/>
              <a:ext cx="2701925" cy="321310"/>
            </a:xfrm>
            <a:custGeom>
              <a:avLst/>
              <a:gdLst/>
              <a:ahLst/>
              <a:cxnLst/>
              <a:rect l="l" t="t" r="r" b="b"/>
              <a:pathLst>
                <a:path w="2701925" h="321310">
                  <a:moveTo>
                    <a:pt x="104000" y="61821"/>
                  </a:moveTo>
                  <a:lnTo>
                    <a:pt x="81864" y="92598"/>
                  </a:lnTo>
                  <a:lnTo>
                    <a:pt x="85471" y="95122"/>
                  </a:lnTo>
                  <a:lnTo>
                    <a:pt x="113284" y="111125"/>
                  </a:lnTo>
                  <a:lnTo>
                    <a:pt x="173228" y="140842"/>
                  </a:lnTo>
                  <a:lnTo>
                    <a:pt x="239395" y="168275"/>
                  </a:lnTo>
                  <a:lnTo>
                    <a:pt x="311912" y="193294"/>
                  </a:lnTo>
                  <a:lnTo>
                    <a:pt x="350647" y="204850"/>
                  </a:lnTo>
                  <a:lnTo>
                    <a:pt x="391287" y="215900"/>
                  </a:lnTo>
                  <a:lnTo>
                    <a:pt x="433578" y="226313"/>
                  </a:lnTo>
                  <a:lnTo>
                    <a:pt x="477774" y="236219"/>
                  </a:lnTo>
                  <a:lnTo>
                    <a:pt x="523748" y="245490"/>
                  </a:lnTo>
                  <a:lnTo>
                    <a:pt x="571754" y="254253"/>
                  </a:lnTo>
                  <a:lnTo>
                    <a:pt x="621665" y="262381"/>
                  </a:lnTo>
                  <a:lnTo>
                    <a:pt x="673608" y="270001"/>
                  </a:lnTo>
                  <a:lnTo>
                    <a:pt x="727710" y="277113"/>
                  </a:lnTo>
                  <a:lnTo>
                    <a:pt x="783717" y="283590"/>
                  </a:lnTo>
                  <a:lnTo>
                    <a:pt x="842137" y="289687"/>
                  </a:lnTo>
                  <a:lnTo>
                    <a:pt x="933577" y="297688"/>
                  </a:lnTo>
                  <a:lnTo>
                    <a:pt x="997458" y="302387"/>
                  </a:lnTo>
                  <a:lnTo>
                    <a:pt x="1097661" y="308356"/>
                  </a:lnTo>
                  <a:lnTo>
                    <a:pt x="1239520" y="314706"/>
                  </a:lnTo>
                  <a:lnTo>
                    <a:pt x="1352550" y="318007"/>
                  </a:lnTo>
                  <a:lnTo>
                    <a:pt x="1553845" y="321056"/>
                  </a:lnTo>
                  <a:lnTo>
                    <a:pt x="1605280" y="320166"/>
                  </a:lnTo>
                  <a:lnTo>
                    <a:pt x="1655953" y="318769"/>
                  </a:lnTo>
                  <a:lnTo>
                    <a:pt x="1705356" y="316610"/>
                  </a:lnTo>
                  <a:lnTo>
                    <a:pt x="1753870" y="313816"/>
                  </a:lnTo>
                  <a:lnTo>
                    <a:pt x="1801368" y="310260"/>
                  </a:lnTo>
                  <a:lnTo>
                    <a:pt x="1847850" y="306196"/>
                  </a:lnTo>
                  <a:lnTo>
                    <a:pt x="1893189" y="301497"/>
                  </a:lnTo>
                  <a:lnTo>
                    <a:pt x="1937639" y="296290"/>
                  </a:lnTo>
                  <a:lnTo>
                    <a:pt x="1981073" y="290448"/>
                  </a:lnTo>
                  <a:lnTo>
                    <a:pt x="2023491" y="284098"/>
                  </a:lnTo>
                  <a:lnTo>
                    <a:pt x="2030499" y="282956"/>
                  </a:lnTo>
                  <a:lnTo>
                    <a:pt x="1553210" y="282956"/>
                  </a:lnTo>
                  <a:lnTo>
                    <a:pt x="1353312" y="279907"/>
                  </a:lnTo>
                  <a:lnTo>
                    <a:pt x="1204595" y="275208"/>
                  </a:lnTo>
                  <a:lnTo>
                    <a:pt x="1133983" y="272160"/>
                  </a:lnTo>
                  <a:lnTo>
                    <a:pt x="999871" y="264287"/>
                  </a:lnTo>
                  <a:lnTo>
                    <a:pt x="936498" y="259714"/>
                  </a:lnTo>
                  <a:lnTo>
                    <a:pt x="845566" y="251713"/>
                  </a:lnTo>
                  <a:lnTo>
                    <a:pt x="787654" y="245744"/>
                  </a:lnTo>
                  <a:lnTo>
                    <a:pt x="732155" y="239267"/>
                  </a:lnTo>
                  <a:lnTo>
                    <a:pt x="678561" y="232282"/>
                  </a:lnTo>
                  <a:lnTo>
                    <a:pt x="627253" y="224662"/>
                  </a:lnTo>
                  <a:lnTo>
                    <a:pt x="577850" y="216662"/>
                  </a:lnTo>
                  <a:lnTo>
                    <a:pt x="530606" y="208025"/>
                  </a:lnTo>
                  <a:lnTo>
                    <a:pt x="485267" y="198881"/>
                  </a:lnTo>
                  <a:lnTo>
                    <a:pt x="441960" y="189102"/>
                  </a:lnTo>
                  <a:lnTo>
                    <a:pt x="400304" y="178942"/>
                  </a:lnTo>
                  <a:lnTo>
                    <a:pt x="360680" y="168147"/>
                  </a:lnTo>
                  <a:lnTo>
                    <a:pt x="322834" y="156844"/>
                  </a:lnTo>
                  <a:lnTo>
                    <a:pt x="252349" y="132460"/>
                  </a:lnTo>
                  <a:lnTo>
                    <a:pt x="188468" y="105917"/>
                  </a:lnTo>
                  <a:lnTo>
                    <a:pt x="130937" y="77342"/>
                  </a:lnTo>
                  <a:lnTo>
                    <a:pt x="104394" y="62102"/>
                  </a:lnTo>
                  <a:lnTo>
                    <a:pt x="104000" y="61821"/>
                  </a:lnTo>
                  <a:close/>
                </a:path>
                <a:path w="2701925" h="321310">
                  <a:moveTo>
                    <a:pt x="2681097" y="18795"/>
                  </a:moveTo>
                  <a:lnTo>
                    <a:pt x="2640457" y="43941"/>
                  </a:lnTo>
                  <a:lnTo>
                    <a:pt x="2596388" y="68452"/>
                  </a:lnTo>
                  <a:lnTo>
                    <a:pt x="2547967" y="92598"/>
                  </a:lnTo>
                  <a:lnTo>
                    <a:pt x="2495804" y="115950"/>
                  </a:lnTo>
                  <a:lnTo>
                    <a:pt x="2439543" y="138556"/>
                  </a:lnTo>
                  <a:lnTo>
                    <a:pt x="2379218" y="160019"/>
                  </a:lnTo>
                  <a:lnTo>
                    <a:pt x="2314955" y="180339"/>
                  </a:lnTo>
                  <a:lnTo>
                    <a:pt x="2246629" y="199262"/>
                  </a:lnTo>
                  <a:lnTo>
                    <a:pt x="2174240" y="216788"/>
                  </a:lnTo>
                  <a:lnTo>
                    <a:pt x="2136394" y="224916"/>
                  </a:lnTo>
                  <a:lnTo>
                    <a:pt x="2097659" y="232663"/>
                  </a:lnTo>
                  <a:lnTo>
                    <a:pt x="2058035" y="239775"/>
                  </a:lnTo>
                  <a:lnTo>
                    <a:pt x="2017268" y="246506"/>
                  </a:lnTo>
                  <a:lnTo>
                    <a:pt x="1975485" y="252729"/>
                  </a:lnTo>
                  <a:lnTo>
                    <a:pt x="1932559" y="258571"/>
                  </a:lnTo>
                  <a:lnTo>
                    <a:pt x="1888744" y="263651"/>
                  </a:lnTo>
                  <a:lnTo>
                    <a:pt x="1843913" y="268350"/>
                  </a:lnTo>
                  <a:lnTo>
                    <a:pt x="1798066" y="272288"/>
                  </a:lnTo>
                  <a:lnTo>
                    <a:pt x="1751076" y="275716"/>
                  </a:lnTo>
                  <a:lnTo>
                    <a:pt x="1703197" y="278510"/>
                  </a:lnTo>
                  <a:lnTo>
                    <a:pt x="1654175" y="280669"/>
                  </a:lnTo>
                  <a:lnTo>
                    <a:pt x="1604264" y="282066"/>
                  </a:lnTo>
                  <a:lnTo>
                    <a:pt x="1553210" y="282956"/>
                  </a:lnTo>
                  <a:lnTo>
                    <a:pt x="2030499" y="282956"/>
                  </a:lnTo>
                  <a:lnTo>
                    <a:pt x="2105152" y="270001"/>
                  </a:lnTo>
                  <a:lnTo>
                    <a:pt x="2144522" y="262127"/>
                  </a:lnTo>
                  <a:lnTo>
                    <a:pt x="2182876" y="253872"/>
                  </a:lnTo>
                  <a:lnTo>
                    <a:pt x="2220214" y="245237"/>
                  </a:lnTo>
                  <a:lnTo>
                    <a:pt x="2291842" y="226694"/>
                  </a:lnTo>
                  <a:lnTo>
                    <a:pt x="2359405" y="206628"/>
                  </a:lnTo>
                  <a:lnTo>
                    <a:pt x="2423033" y="185165"/>
                  </a:lnTo>
                  <a:lnTo>
                    <a:pt x="2482723" y="162559"/>
                  </a:lnTo>
                  <a:lnTo>
                    <a:pt x="2538349" y="138937"/>
                  </a:lnTo>
                  <a:lnTo>
                    <a:pt x="2590038" y="114426"/>
                  </a:lnTo>
                  <a:lnTo>
                    <a:pt x="2637790" y="89407"/>
                  </a:lnTo>
                  <a:lnTo>
                    <a:pt x="2681604" y="63626"/>
                  </a:lnTo>
                  <a:lnTo>
                    <a:pt x="2701671" y="50926"/>
                  </a:lnTo>
                  <a:lnTo>
                    <a:pt x="2681097" y="18795"/>
                  </a:lnTo>
                  <a:close/>
                </a:path>
                <a:path w="2701925" h="321310">
                  <a:moveTo>
                    <a:pt x="148463" y="0"/>
                  </a:moveTo>
                  <a:lnTo>
                    <a:pt x="0" y="10667"/>
                  </a:lnTo>
                  <a:lnTo>
                    <a:pt x="37211" y="154685"/>
                  </a:lnTo>
                  <a:lnTo>
                    <a:pt x="81864" y="92598"/>
                  </a:lnTo>
                  <a:lnTo>
                    <a:pt x="66421" y="81787"/>
                  </a:lnTo>
                  <a:lnTo>
                    <a:pt x="88392" y="50672"/>
                  </a:lnTo>
                  <a:lnTo>
                    <a:pt x="112018" y="50672"/>
                  </a:lnTo>
                  <a:lnTo>
                    <a:pt x="148463" y="0"/>
                  </a:lnTo>
                  <a:close/>
                </a:path>
                <a:path w="2701925" h="321310">
                  <a:moveTo>
                    <a:pt x="88392" y="50672"/>
                  </a:moveTo>
                  <a:lnTo>
                    <a:pt x="66421" y="81787"/>
                  </a:lnTo>
                  <a:lnTo>
                    <a:pt x="81864" y="92598"/>
                  </a:lnTo>
                  <a:lnTo>
                    <a:pt x="104000" y="61821"/>
                  </a:lnTo>
                  <a:lnTo>
                    <a:pt x="88392" y="50672"/>
                  </a:lnTo>
                  <a:close/>
                </a:path>
                <a:path w="2701925" h="321310">
                  <a:moveTo>
                    <a:pt x="112018" y="50672"/>
                  </a:moveTo>
                  <a:lnTo>
                    <a:pt x="88392" y="50672"/>
                  </a:lnTo>
                  <a:lnTo>
                    <a:pt x="104000" y="61821"/>
                  </a:lnTo>
                  <a:lnTo>
                    <a:pt x="112018" y="50672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07023" y="4828031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3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70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3" y="358140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70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07023" y="4828031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70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3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70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3" y="358140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640323" y="4852161"/>
            <a:ext cx="3014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810" algn="l"/>
                <a:tab pos="3001645" algn="l"/>
              </a:tabLst>
            </a:pPr>
            <a:r>
              <a:rPr sz="1800" strike="sngStrike" dirty="0">
                <a:latin typeface="Arial"/>
                <a:cs typeface="Arial"/>
              </a:rPr>
              <a:t> 	</a:t>
            </a:r>
            <a:r>
              <a:rPr sz="1800" strike="sngStrike" spc="-5" dirty="0">
                <a:latin typeface="Arial"/>
                <a:cs typeface="Arial"/>
              </a:rPr>
              <a:t>3	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363723" y="4128261"/>
            <a:ext cx="1782445" cy="461009"/>
            <a:chOff x="2363723" y="4128261"/>
            <a:chExt cx="1782445" cy="461009"/>
          </a:xfrm>
        </p:grpSpPr>
        <p:sp>
          <p:nvSpPr>
            <p:cNvPr id="41" name="object 41"/>
            <p:cNvSpPr/>
            <p:nvPr/>
          </p:nvSpPr>
          <p:spPr>
            <a:xfrm>
              <a:off x="2363723" y="4303775"/>
              <a:ext cx="1782445" cy="285115"/>
            </a:xfrm>
            <a:custGeom>
              <a:avLst/>
              <a:gdLst/>
              <a:ahLst/>
              <a:cxnLst/>
              <a:rect l="l" t="t" r="r" b="b"/>
              <a:pathLst>
                <a:path w="1782445" h="285114">
                  <a:moveTo>
                    <a:pt x="1674207" y="219632"/>
                  </a:moveTo>
                  <a:lnTo>
                    <a:pt x="1635505" y="285115"/>
                  </a:lnTo>
                  <a:lnTo>
                    <a:pt x="1782317" y="261366"/>
                  </a:lnTo>
                  <a:lnTo>
                    <a:pt x="1770880" y="229235"/>
                  </a:lnTo>
                  <a:lnTo>
                    <a:pt x="1690624" y="229235"/>
                  </a:lnTo>
                  <a:lnTo>
                    <a:pt x="1674207" y="219632"/>
                  </a:lnTo>
                  <a:close/>
                </a:path>
                <a:path w="1782445" h="285114">
                  <a:moveTo>
                    <a:pt x="991362" y="0"/>
                  </a:moveTo>
                  <a:lnTo>
                    <a:pt x="777239" y="5842"/>
                  </a:lnTo>
                  <a:lnTo>
                    <a:pt x="703707" y="9398"/>
                  </a:lnTo>
                  <a:lnTo>
                    <a:pt x="629919" y="13969"/>
                  </a:lnTo>
                  <a:lnTo>
                    <a:pt x="556768" y="20066"/>
                  </a:lnTo>
                  <a:lnTo>
                    <a:pt x="485013" y="27686"/>
                  </a:lnTo>
                  <a:lnTo>
                    <a:pt x="415163" y="37084"/>
                  </a:lnTo>
                  <a:lnTo>
                    <a:pt x="347725" y="48641"/>
                  </a:lnTo>
                  <a:lnTo>
                    <a:pt x="283463" y="62484"/>
                  </a:lnTo>
                  <a:lnTo>
                    <a:pt x="222884" y="78867"/>
                  </a:lnTo>
                  <a:lnTo>
                    <a:pt x="166877" y="98043"/>
                  </a:lnTo>
                  <a:lnTo>
                    <a:pt x="115569" y="120523"/>
                  </a:lnTo>
                  <a:lnTo>
                    <a:pt x="69976" y="146431"/>
                  </a:lnTo>
                  <a:lnTo>
                    <a:pt x="30733" y="176403"/>
                  </a:lnTo>
                  <a:lnTo>
                    <a:pt x="0" y="209169"/>
                  </a:lnTo>
                  <a:lnTo>
                    <a:pt x="28956" y="233934"/>
                  </a:lnTo>
                  <a:lnTo>
                    <a:pt x="42799" y="217805"/>
                  </a:lnTo>
                  <a:lnTo>
                    <a:pt x="57403" y="203707"/>
                  </a:lnTo>
                  <a:lnTo>
                    <a:pt x="91948" y="177546"/>
                  </a:lnTo>
                  <a:lnTo>
                    <a:pt x="133350" y="154178"/>
                  </a:lnTo>
                  <a:lnTo>
                    <a:pt x="181228" y="133350"/>
                  </a:lnTo>
                  <a:lnTo>
                    <a:pt x="234569" y="115062"/>
                  </a:lnTo>
                  <a:lnTo>
                    <a:pt x="292862" y="99441"/>
                  </a:lnTo>
                  <a:lnTo>
                    <a:pt x="355219" y="85979"/>
                  </a:lnTo>
                  <a:lnTo>
                    <a:pt x="421131" y="74675"/>
                  </a:lnTo>
                  <a:lnTo>
                    <a:pt x="489965" y="65531"/>
                  </a:lnTo>
                  <a:lnTo>
                    <a:pt x="560832" y="57912"/>
                  </a:lnTo>
                  <a:lnTo>
                    <a:pt x="633094" y="51943"/>
                  </a:lnTo>
                  <a:lnTo>
                    <a:pt x="705993" y="47371"/>
                  </a:lnTo>
                  <a:lnTo>
                    <a:pt x="779144" y="43942"/>
                  </a:lnTo>
                  <a:lnTo>
                    <a:pt x="851534" y="41275"/>
                  </a:lnTo>
                  <a:lnTo>
                    <a:pt x="992124" y="38100"/>
                  </a:lnTo>
                  <a:lnTo>
                    <a:pt x="1358401" y="38100"/>
                  </a:lnTo>
                  <a:lnTo>
                    <a:pt x="1343787" y="34671"/>
                  </a:lnTo>
                  <a:lnTo>
                    <a:pt x="1296035" y="24892"/>
                  </a:lnTo>
                  <a:lnTo>
                    <a:pt x="1244853" y="16891"/>
                  </a:lnTo>
                  <a:lnTo>
                    <a:pt x="1189481" y="10541"/>
                  </a:lnTo>
                  <a:lnTo>
                    <a:pt x="1129538" y="5715"/>
                  </a:lnTo>
                  <a:lnTo>
                    <a:pt x="1064005" y="2159"/>
                  </a:lnTo>
                  <a:lnTo>
                    <a:pt x="991362" y="0"/>
                  </a:lnTo>
                  <a:close/>
                </a:path>
                <a:path w="1782445" h="285114">
                  <a:moveTo>
                    <a:pt x="1693626" y="186775"/>
                  </a:moveTo>
                  <a:lnTo>
                    <a:pt x="1674207" y="219632"/>
                  </a:lnTo>
                  <a:lnTo>
                    <a:pt x="1690624" y="229235"/>
                  </a:lnTo>
                  <a:lnTo>
                    <a:pt x="1710054" y="196469"/>
                  </a:lnTo>
                  <a:lnTo>
                    <a:pt x="1693626" y="186775"/>
                  </a:lnTo>
                  <a:close/>
                </a:path>
                <a:path w="1782445" h="285114">
                  <a:moveTo>
                    <a:pt x="1732406" y="121157"/>
                  </a:moveTo>
                  <a:lnTo>
                    <a:pt x="1693626" y="186775"/>
                  </a:lnTo>
                  <a:lnTo>
                    <a:pt x="1710054" y="196469"/>
                  </a:lnTo>
                  <a:lnTo>
                    <a:pt x="1690624" y="229235"/>
                  </a:lnTo>
                  <a:lnTo>
                    <a:pt x="1770880" y="229235"/>
                  </a:lnTo>
                  <a:lnTo>
                    <a:pt x="1732406" y="121157"/>
                  </a:lnTo>
                  <a:close/>
                </a:path>
                <a:path w="1782445" h="285114">
                  <a:moveTo>
                    <a:pt x="1358401" y="38100"/>
                  </a:moveTo>
                  <a:lnTo>
                    <a:pt x="992124" y="38100"/>
                  </a:lnTo>
                  <a:lnTo>
                    <a:pt x="1027811" y="38988"/>
                  </a:lnTo>
                  <a:lnTo>
                    <a:pt x="1062609" y="40259"/>
                  </a:lnTo>
                  <a:lnTo>
                    <a:pt x="1127252" y="43815"/>
                  </a:lnTo>
                  <a:lnTo>
                    <a:pt x="1186179" y="48513"/>
                  </a:lnTo>
                  <a:lnTo>
                    <a:pt x="1240027" y="54737"/>
                  </a:lnTo>
                  <a:lnTo>
                    <a:pt x="1289685" y="62484"/>
                  </a:lnTo>
                  <a:lnTo>
                    <a:pt x="1335659" y="71881"/>
                  </a:lnTo>
                  <a:lnTo>
                    <a:pt x="1378965" y="82931"/>
                  </a:lnTo>
                  <a:lnTo>
                    <a:pt x="1420622" y="95757"/>
                  </a:lnTo>
                  <a:lnTo>
                    <a:pt x="1460753" y="110617"/>
                  </a:lnTo>
                  <a:lnTo>
                    <a:pt x="1500504" y="127381"/>
                  </a:lnTo>
                  <a:lnTo>
                    <a:pt x="1540510" y="146304"/>
                  </a:lnTo>
                  <a:lnTo>
                    <a:pt x="1581658" y="167512"/>
                  </a:lnTo>
                  <a:lnTo>
                    <a:pt x="1624838" y="191135"/>
                  </a:lnTo>
                  <a:lnTo>
                    <a:pt x="1674207" y="219632"/>
                  </a:lnTo>
                  <a:lnTo>
                    <a:pt x="1693626" y="186775"/>
                  </a:lnTo>
                  <a:lnTo>
                    <a:pt x="1621154" y="145542"/>
                  </a:lnTo>
                  <a:lnTo>
                    <a:pt x="1577975" y="122555"/>
                  </a:lnTo>
                  <a:lnTo>
                    <a:pt x="1515364" y="92329"/>
                  </a:lnTo>
                  <a:lnTo>
                    <a:pt x="1473835" y="74803"/>
                  </a:lnTo>
                  <a:lnTo>
                    <a:pt x="1431925" y="59436"/>
                  </a:lnTo>
                  <a:lnTo>
                    <a:pt x="1388999" y="46100"/>
                  </a:lnTo>
                  <a:lnTo>
                    <a:pt x="1366520" y="40005"/>
                  </a:lnTo>
                  <a:lnTo>
                    <a:pt x="1358401" y="3810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30651" y="4134611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30651" y="4134611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035300" y="415823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789551" y="4026153"/>
            <a:ext cx="2700020" cy="476884"/>
            <a:chOff x="4789551" y="4026153"/>
            <a:chExt cx="2700020" cy="476884"/>
          </a:xfrm>
        </p:grpSpPr>
        <p:sp>
          <p:nvSpPr>
            <p:cNvPr id="46" name="object 46"/>
            <p:cNvSpPr/>
            <p:nvPr/>
          </p:nvSpPr>
          <p:spPr>
            <a:xfrm>
              <a:off x="4789551" y="4181855"/>
              <a:ext cx="2700020" cy="320675"/>
            </a:xfrm>
            <a:custGeom>
              <a:avLst/>
              <a:gdLst/>
              <a:ahLst/>
              <a:cxnLst/>
              <a:rect l="l" t="t" r="r" b="b"/>
              <a:pathLst>
                <a:path w="2700020" h="320675">
                  <a:moveTo>
                    <a:pt x="2595878" y="258751"/>
                  </a:moveTo>
                  <a:lnTo>
                    <a:pt x="2551429" y="320675"/>
                  </a:lnTo>
                  <a:lnTo>
                    <a:pt x="2699893" y="309880"/>
                  </a:lnTo>
                  <a:lnTo>
                    <a:pt x="2689521" y="269875"/>
                  </a:lnTo>
                  <a:lnTo>
                    <a:pt x="2611501" y="269875"/>
                  </a:lnTo>
                  <a:lnTo>
                    <a:pt x="2595878" y="258751"/>
                  </a:lnTo>
                  <a:close/>
                </a:path>
                <a:path w="2700020" h="320675">
                  <a:moveTo>
                    <a:pt x="1147318" y="0"/>
                  </a:moveTo>
                  <a:lnTo>
                    <a:pt x="1095756" y="762"/>
                  </a:lnTo>
                  <a:lnTo>
                    <a:pt x="1045337" y="2286"/>
                  </a:lnTo>
                  <a:lnTo>
                    <a:pt x="995807" y="4572"/>
                  </a:lnTo>
                  <a:lnTo>
                    <a:pt x="947293" y="7366"/>
                  </a:lnTo>
                  <a:lnTo>
                    <a:pt x="899922" y="10795"/>
                  </a:lnTo>
                  <a:lnTo>
                    <a:pt x="853439" y="14859"/>
                  </a:lnTo>
                  <a:lnTo>
                    <a:pt x="808101" y="19558"/>
                  </a:lnTo>
                  <a:lnTo>
                    <a:pt x="763651" y="24892"/>
                  </a:lnTo>
                  <a:lnTo>
                    <a:pt x="720344" y="30607"/>
                  </a:lnTo>
                  <a:lnTo>
                    <a:pt x="677926" y="36957"/>
                  </a:lnTo>
                  <a:lnTo>
                    <a:pt x="636651" y="43688"/>
                  </a:lnTo>
                  <a:lnTo>
                    <a:pt x="596264" y="51181"/>
                  </a:lnTo>
                  <a:lnTo>
                    <a:pt x="557022" y="58928"/>
                  </a:lnTo>
                  <a:lnTo>
                    <a:pt x="518668" y="67183"/>
                  </a:lnTo>
                  <a:lnTo>
                    <a:pt x="481329" y="75946"/>
                  </a:lnTo>
                  <a:lnTo>
                    <a:pt x="409701" y="94488"/>
                  </a:lnTo>
                  <a:lnTo>
                    <a:pt x="342138" y="114554"/>
                  </a:lnTo>
                  <a:lnTo>
                    <a:pt x="278511" y="136017"/>
                  </a:lnTo>
                  <a:lnTo>
                    <a:pt x="218948" y="158623"/>
                  </a:lnTo>
                  <a:lnTo>
                    <a:pt x="163322" y="182118"/>
                  </a:lnTo>
                  <a:lnTo>
                    <a:pt x="111633" y="206629"/>
                  </a:lnTo>
                  <a:lnTo>
                    <a:pt x="63881" y="231775"/>
                  </a:lnTo>
                  <a:lnTo>
                    <a:pt x="20065" y="257556"/>
                  </a:lnTo>
                  <a:lnTo>
                    <a:pt x="0" y="270256"/>
                  </a:lnTo>
                  <a:lnTo>
                    <a:pt x="20574" y="302387"/>
                  </a:lnTo>
                  <a:lnTo>
                    <a:pt x="40512" y="289560"/>
                  </a:lnTo>
                  <a:lnTo>
                    <a:pt x="61213" y="277241"/>
                  </a:lnTo>
                  <a:lnTo>
                    <a:pt x="105283" y="252730"/>
                  </a:lnTo>
                  <a:lnTo>
                    <a:pt x="153670" y="228600"/>
                  </a:lnTo>
                  <a:lnTo>
                    <a:pt x="205866" y="205232"/>
                  </a:lnTo>
                  <a:lnTo>
                    <a:pt x="262127" y="182626"/>
                  </a:lnTo>
                  <a:lnTo>
                    <a:pt x="322325" y="161163"/>
                  </a:lnTo>
                  <a:lnTo>
                    <a:pt x="386588" y="140843"/>
                  </a:lnTo>
                  <a:lnTo>
                    <a:pt x="454913" y="121793"/>
                  </a:lnTo>
                  <a:lnTo>
                    <a:pt x="527303" y="104267"/>
                  </a:lnTo>
                  <a:lnTo>
                    <a:pt x="565023" y="96139"/>
                  </a:lnTo>
                  <a:lnTo>
                    <a:pt x="603631" y="88519"/>
                  </a:lnTo>
                  <a:lnTo>
                    <a:pt x="643509" y="81280"/>
                  </a:lnTo>
                  <a:lnTo>
                    <a:pt x="684149" y="74549"/>
                  </a:lnTo>
                  <a:lnTo>
                    <a:pt x="725932" y="68326"/>
                  </a:lnTo>
                  <a:lnTo>
                    <a:pt x="768731" y="62611"/>
                  </a:lnTo>
                  <a:lnTo>
                    <a:pt x="812546" y="57404"/>
                  </a:lnTo>
                  <a:lnTo>
                    <a:pt x="857376" y="52705"/>
                  </a:lnTo>
                  <a:lnTo>
                    <a:pt x="903224" y="48768"/>
                  </a:lnTo>
                  <a:lnTo>
                    <a:pt x="950087" y="45339"/>
                  </a:lnTo>
                  <a:lnTo>
                    <a:pt x="997965" y="42545"/>
                  </a:lnTo>
                  <a:lnTo>
                    <a:pt x="1046988" y="40386"/>
                  </a:lnTo>
                  <a:lnTo>
                    <a:pt x="1096899" y="38862"/>
                  </a:lnTo>
                  <a:lnTo>
                    <a:pt x="1147826" y="38100"/>
                  </a:lnTo>
                  <a:lnTo>
                    <a:pt x="1922208" y="38100"/>
                  </a:lnTo>
                  <a:lnTo>
                    <a:pt x="1916810" y="37465"/>
                  </a:lnTo>
                  <a:lnTo>
                    <a:pt x="1858645" y="31369"/>
                  </a:lnTo>
                  <a:lnTo>
                    <a:pt x="1798066" y="25908"/>
                  </a:lnTo>
                  <a:lnTo>
                    <a:pt x="1735454" y="20955"/>
                  </a:lnTo>
                  <a:lnTo>
                    <a:pt x="1603121" y="12700"/>
                  </a:lnTo>
                  <a:lnTo>
                    <a:pt x="1424432" y="5207"/>
                  </a:lnTo>
                  <a:lnTo>
                    <a:pt x="1309624" y="2159"/>
                  </a:lnTo>
                  <a:lnTo>
                    <a:pt x="1147318" y="0"/>
                  </a:lnTo>
                  <a:close/>
                </a:path>
                <a:path w="2700020" h="320675">
                  <a:moveTo>
                    <a:pt x="2618036" y="227882"/>
                  </a:moveTo>
                  <a:lnTo>
                    <a:pt x="2595878" y="258751"/>
                  </a:lnTo>
                  <a:lnTo>
                    <a:pt x="2611501" y="269875"/>
                  </a:lnTo>
                  <a:lnTo>
                    <a:pt x="2633472" y="238760"/>
                  </a:lnTo>
                  <a:lnTo>
                    <a:pt x="2618036" y="227882"/>
                  </a:lnTo>
                  <a:close/>
                </a:path>
                <a:path w="2700020" h="320675">
                  <a:moveTo>
                    <a:pt x="2662554" y="165862"/>
                  </a:moveTo>
                  <a:lnTo>
                    <a:pt x="2618036" y="227882"/>
                  </a:lnTo>
                  <a:lnTo>
                    <a:pt x="2633472" y="238760"/>
                  </a:lnTo>
                  <a:lnTo>
                    <a:pt x="2611501" y="269875"/>
                  </a:lnTo>
                  <a:lnTo>
                    <a:pt x="2689521" y="269875"/>
                  </a:lnTo>
                  <a:lnTo>
                    <a:pt x="2662554" y="165862"/>
                  </a:lnTo>
                  <a:close/>
                </a:path>
                <a:path w="2700020" h="320675">
                  <a:moveTo>
                    <a:pt x="1922208" y="38100"/>
                  </a:moveTo>
                  <a:lnTo>
                    <a:pt x="1147826" y="38100"/>
                  </a:lnTo>
                  <a:lnTo>
                    <a:pt x="1347597" y="41148"/>
                  </a:lnTo>
                  <a:lnTo>
                    <a:pt x="1531874" y="47371"/>
                  </a:lnTo>
                  <a:lnTo>
                    <a:pt x="1668145" y="54610"/>
                  </a:lnTo>
                  <a:lnTo>
                    <a:pt x="1732788" y="59055"/>
                  </a:lnTo>
                  <a:lnTo>
                    <a:pt x="1855216" y="69342"/>
                  </a:lnTo>
                  <a:lnTo>
                    <a:pt x="1913001" y="75311"/>
                  </a:lnTo>
                  <a:lnTo>
                    <a:pt x="1968500" y="81915"/>
                  </a:lnTo>
                  <a:lnTo>
                    <a:pt x="2021967" y="88900"/>
                  </a:lnTo>
                  <a:lnTo>
                    <a:pt x="2073275" y="96393"/>
                  </a:lnTo>
                  <a:lnTo>
                    <a:pt x="2122678" y="104394"/>
                  </a:lnTo>
                  <a:lnTo>
                    <a:pt x="2169922" y="113030"/>
                  </a:lnTo>
                  <a:lnTo>
                    <a:pt x="2215133" y="122174"/>
                  </a:lnTo>
                  <a:lnTo>
                    <a:pt x="2258441" y="131953"/>
                  </a:lnTo>
                  <a:lnTo>
                    <a:pt x="2299970" y="142113"/>
                  </a:lnTo>
                  <a:lnTo>
                    <a:pt x="2339721" y="152908"/>
                  </a:lnTo>
                  <a:lnTo>
                    <a:pt x="2377567" y="164211"/>
                  </a:lnTo>
                  <a:lnTo>
                    <a:pt x="2447925" y="188468"/>
                  </a:lnTo>
                  <a:lnTo>
                    <a:pt x="2511679" y="214884"/>
                  </a:lnTo>
                  <a:lnTo>
                    <a:pt x="2569209" y="243459"/>
                  </a:lnTo>
                  <a:lnTo>
                    <a:pt x="2595878" y="258751"/>
                  </a:lnTo>
                  <a:lnTo>
                    <a:pt x="2618036" y="227882"/>
                  </a:lnTo>
                  <a:lnTo>
                    <a:pt x="2557526" y="194564"/>
                  </a:lnTo>
                  <a:lnTo>
                    <a:pt x="2494660" y="165989"/>
                  </a:lnTo>
                  <a:lnTo>
                    <a:pt x="2425446" y="139954"/>
                  </a:lnTo>
                  <a:lnTo>
                    <a:pt x="2388362" y="127635"/>
                  </a:lnTo>
                  <a:lnTo>
                    <a:pt x="2349627" y="116078"/>
                  </a:lnTo>
                  <a:lnTo>
                    <a:pt x="2309114" y="105156"/>
                  </a:lnTo>
                  <a:lnTo>
                    <a:pt x="2266823" y="94742"/>
                  </a:lnTo>
                  <a:lnTo>
                    <a:pt x="2222754" y="84836"/>
                  </a:lnTo>
                  <a:lnTo>
                    <a:pt x="2176779" y="75565"/>
                  </a:lnTo>
                  <a:lnTo>
                    <a:pt x="2128774" y="66802"/>
                  </a:lnTo>
                  <a:lnTo>
                    <a:pt x="2078863" y="58674"/>
                  </a:lnTo>
                  <a:lnTo>
                    <a:pt x="2026920" y="51181"/>
                  </a:lnTo>
                  <a:lnTo>
                    <a:pt x="1972945" y="44069"/>
                  </a:lnTo>
                  <a:lnTo>
                    <a:pt x="1922208" y="3810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70092" y="4032503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2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2" y="358140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70092" y="4032503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2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2" y="358140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176009" y="405663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46050" y="4701285"/>
            <a:ext cx="1489710" cy="1020444"/>
            <a:chOff x="146050" y="4701285"/>
            <a:chExt cx="1489710" cy="1020444"/>
          </a:xfrm>
        </p:grpSpPr>
        <p:sp>
          <p:nvSpPr>
            <p:cNvPr id="51" name="object 51"/>
            <p:cNvSpPr/>
            <p:nvPr/>
          </p:nvSpPr>
          <p:spPr>
            <a:xfrm>
              <a:off x="152400" y="4707635"/>
              <a:ext cx="1477010" cy="1007744"/>
            </a:xfrm>
            <a:custGeom>
              <a:avLst/>
              <a:gdLst/>
              <a:ahLst/>
              <a:cxnLst/>
              <a:rect l="l" t="t" r="r" b="b"/>
              <a:pathLst>
                <a:path w="1477010" h="1007745">
                  <a:moveTo>
                    <a:pt x="1152144" y="0"/>
                  </a:moveTo>
                  <a:lnTo>
                    <a:pt x="0" y="0"/>
                  </a:lnTo>
                  <a:lnTo>
                    <a:pt x="0" y="1007363"/>
                  </a:lnTo>
                  <a:lnTo>
                    <a:pt x="1152144" y="1007363"/>
                  </a:lnTo>
                  <a:lnTo>
                    <a:pt x="1152144" y="419734"/>
                  </a:lnTo>
                  <a:lnTo>
                    <a:pt x="1477010" y="211708"/>
                  </a:lnTo>
                  <a:lnTo>
                    <a:pt x="1152144" y="167894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2400" y="4707635"/>
              <a:ext cx="1477010" cy="1007744"/>
            </a:xfrm>
            <a:custGeom>
              <a:avLst/>
              <a:gdLst/>
              <a:ahLst/>
              <a:cxnLst/>
              <a:rect l="l" t="t" r="r" b="b"/>
              <a:pathLst>
                <a:path w="1477010" h="1007745">
                  <a:moveTo>
                    <a:pt x="0" y="0"/>
                  </a:moveTo>
                  <a:lnTo>
                    <a:pt x="672084" y="0"/>
                  </a:lnTo>
                  <a:lnTo>
                    <a:pt x="960119" y="0"/>
                  </a:lnTo>
                  <a:lnTo>
                    <a:pt x="1152144" y="0"/>
                  </a:lnTo>
                  <a:lnTo>
                    <a:pt x="1152144" y="167894"/>
                  </a:lnTo>
                  <a:lnTo>
                    <a:pt x="1477010" y="211708"/>
                  </a:lnTo>
                  <a:lnTo>
                    <a:pt x="1152144" y="419734"/>
                  </a:lnTo>
                  <a:lnTo>
                    <a:pt x="1152144" y="1007363"/>
                  </a:lnTo>
                  <a:lnTo>
                    <a:pt x="960119" y="1007363"/>
                  </a:lnTo>
                  <a:lnTo>
                    <a:pt x="672084" y="1007363"/>
                  </a:lnTo>
                  <a:lnTo>
                    <a:pt x="0" y="1007363"/>
                  </a:lnTo>
                  <a:lnTo>
                    <a:pt x="0" y="419734"/>
                  </a:lnTo>
                  <a:lnTo>
                    <a:pt x="0" y="167894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75666" y="4734559"/>
            <a:ext cx="633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0266" y="5189677"/>
            <a:ext cx="47980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baseline="33333" dirty="0">
                <a:latin typeface="Arial"/>
                <a:cs typeface="Arial"/>
              </a:rPr>
              <a:t>validation </a:t>
            </a:r>
            <a:r>
              <a:rPr sz="3000" baseline="11111" dirty="0">
                <a:latin typeface="Arial"/>
                <a:cs typeface="Arial"/>
              </a:rPr>
              <a:t>Client A </a:t>
            </a:r>
            <a:r>
              <a:rPr sz="2000" dirty="0">
                <a:latin typeface="Arial"/>
                <a:cs typeface="Arial"/>
              </a:rPr>
              <a:t>Proxy cert. B, Name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C,</a:t>
            </a:r>
            <a:endParaRPr sz="2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5666" y="5344464"/>
            <a:ext cx="802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08303" y="4741164"/>
            <a:ext cx="372110" cy="370840"/>
            <a:chOff x="908303" y="4741164"/>
            <a:chExt cx="372110" cy="370840"/>
          </a:xfrm>
        </p:grpSpPr>
        <p:sp>
          <p:nvSpPr>
            <p:cNvPr id="57" name="object 57"/>
            <p:cNvSpPr/>
            <p:nvPr/>
          </p:nvSpPr>
          <p:spPr>
            <a:xfrm>
              <a:off x="914399" y="474726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14399" y="474726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18743" y="47711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1" name="object 61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5879" y="3466738"/>
            <a:ext cx="903923" cy="56317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3068" y="4843271"/>
            <a:ext cx="673735" cy="1373505"/>
            <a:chOff x="163068" y="4843271"/>
            <a:chExt cx="673735" cy="1373505"/>
          </a:xfrm>
        </p:grpSpPr>
        <p:sp>
          <p:nvSpPr>
            <p:cNvPr id="4" name="object 4"/>
            <p:cNvSpPr/>
            <p:nvPr/>
          </p:nvSpPr>
          <p:spPr>
            <a:xfrm>
              <a:off x="327660" y="4843271"/>
              <a:ext cx="341630" cy="219710"/>
            </a:xfrm>
            <a:custGeom>
              <a:avLst/>
              <a:gdLst/>
              <a:ahLst/>
              <a:cxnLst/>
              <a:rect l="l" t="t" r="r" b="b"/>
              <a:pathLst>
                <a:path w="341630" h="219710">
                  <a:moveTo>
                    <a:pt x="171081" y="0"/>
                  </a:moveTo>
                  <a:lnTo>
                    <a:pt x="120396" y="10286"/>
                  </a:lnTo>
                  <a:lnTo>
                    <a:pt x="79997" y="37210"/>
                  </a:lnTo>
                  <a:lnTo>
                    <a:pt x="51485" y="79247"/>
                  </a:lnTo>
                  <a:lnTo>
                    <a:pt x="41186" y="129158"/>
                  </a:lnTo>
                  <a:lnTo>
                    <a:pt x="38811" y="139445"/>
                  </a:lnTo>
                  <a:lnTo>
                    <a:pt x="34848" y="151383"/>
                  </a:lnTo>
                  <a:lnTo>
                    <a:pt x="28511" y="161670"/>
                  </a:lnTo>
                  <a:lnTo>
                    <a:pt x="21386" y="171069"/>
                  </a:lnTo>
                  <a:lnTo>
                    <a:pt x="12674" y="178307"/>
                  </a:lnTo>
                  <a:lnTo>
                    <a:pt x="6337" y="185419"/>
                  </a:lnTo>
                  <a:lnTo>
                    <a:pt x="2374" y="189356"/>
                  </a:lnTo>
                  <a:lnTo>
                    <a:pt x="0" y="190119"/>
                  </a:lnTo>
                  <a:lnTo>
                    <a:pt x="1587" y="190119"/>
                  </a:lnTo>
                  <a:lnTo>
                    <a:pt x="2374" y="191769"/>
                  </a:lnTo>
                  <a:lnTo>
                    <a:pt x="9499" y="194944"/>
                  </a:lnTo>
                  <a:lnTo>
                    <a:pt x="15836" y="196469"/>
                  </a:lnTo>
                  <a:lnTo>
                    <a:pt x="22974" y="199644"/>
                  </a:lnTo>
                  <a:lnTo>
                    <a:pt x="31686" y="202056"/>
                  </a:lnTo>
                  <a:lnTo>
                    <a:pt x="41186" y="205231"/>
                  </a:lnTo>
                  <a:lnTo>
                    <a:pt x="52273" y="208406"/>
                  </a:lnTo>
                  <a:lnTo>
                    <a:pt x="64947" y="209930"/>
                  </a:lnTo>
                  <a:lnTo>
                    <a:pt x="78409" y="213105"/>
                  </a:lnTo>
                  <a:lnTo>
                    <a:pt x="94259" y="215519"/>
                  </a:lnTo>
                  <a:lnTo>
                    <a:pt x="110883" y="216280"/>
                  </a:lnTo>
                  <a:lnTo>
                    <a:pt x="129895" y="218694"/>
                  </a:lnTo>
                  <a:lnTo>
                    <a:pt x="149694" y="219455"/>
                  </a:lnTo>
                  <a:lnTo>
                    <a:pt x="171881" y="219455"/>
                  </a:lnTo>
                  <a:lnTo>
                    <a:pt x="192468" y="219455"/>
                  </a:lnTo>
                  <a:lnTo>
                    <a:pt x="213067" y="218694"/>
                  </a:lnTo>
                  <a:lnTo>
                    <a:pt x="231279" y="216280"/>
                  </a:lnTo>
                  <a:lnTo>
                    <a:pt x="247916" y="215519"/>
                  </a:lnTo>
                  <a:lnTo>
                    <a:pt x="263753" y="213105"/>
                  </a:lnTo>
                  <a:lnTo>
                    <a:pt x="278015" y="209930"/>
                  </a:lnTo>
                  <a:lnTo>
                    <a:pt x="289890" y="208406"/>
                  </a:lnTo>
                  <a:lnTo>
                    <a:pt x="319201" y="199644"/>
                  </a:lnTo>
                  <a:lnTo>
                    <a:pt x="325539" y="196469"/>
                  </a:lnTo>
                  <a:lnTo>
                    <a:pt x="331876" y="194944"/>
                  </a:lnTo>
                  <a:lnTo>
                    <a:pt x="336626" y="193294"/>
                  </a:lnTo>
                  <a:lnTo>
                    <a:pt x="339788" y="191769"/>
                  </a:lnTo>
                  <a:lnTo>
                    <a:pt x="340588" y="190119"/>
                  </a:lnTo>
                  <a:lnTo>
                    <a:pt x="341376" y="190119"/>
                  </a:lnTo>
                  <a:lnTo>
                    <a:pt x="335038" y="184657"/>
                  </a:lnTo>
                  <a:lnTo>
                    <a:pt x="328701" y="178307"/>
                  </a:lnTo>
                  <a:lnTo>
                    <a:pt x="321576" y="169544"/>
                  </a:lnTo>
                  <a:lnTo>
                    <a:pt x="312864" y="160019"/>
                  </a:lnTo>
                  <a:lnTo>
                    <a:pt x="307314" y="149732"/>
                  </a:lnTo>
                  <a:lnTo>
                    <a:pt x="302564" y="139445"/>
                  </a:lnTo>
                  <a:lnTo>
                    <a:pt x="300977" y="129158"/>
                  </a:lnTo>
                  <a:lnTo>
                    <a:pt x="297815" y="102996"/>
                  </a:lnTo>
                  <a:lnTo>
                    <a:pt x="289890" y="79247"/>
                  </a:lnTo>
                  <a:lnTo>
                    <a:pt x="262966" y="37210"/>
                  </a:lnTo>
                  <a:lnTo>
                    <a:pt x="220980" y="10286"/>
                  </a:lnTo>
                  <a:lnTo>
                    <a:pt x="197218" y="2412"/>
                  </a:lnTo>
                  <a:lnTo>
                    <a:pt x="171081" y="0"/>
                  </a:lnTo>
                  <a:close/>
                </a:path>
              </a:pathLst>
            </a:custGeom>
            <a:solidFill>
              <a:srgbClr val="66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068" y="5082539"/>
              <a:ext cx="673735" cy="826135"/>
            </a:xfrm>
            <a:custGeom>
              <a:avLst/>
              <a:gdLst/>
              <a:ahLst/>
              <a:cxnLst/>
              <a:rect l="l" t="t" r="r" b="b"/>
              <a:pathLst>
                <a:path w="673735" h="826135">
                  <a:moveTo>
                    <a:pt x="408470" y="0"/>
                  </a:moveTo>
                  <a:lnTo>
                    <a:pt x="265137" y="0"/>
                  </a:lnTo>
                  <a:lnTo>
                    <a:pt x="160832" y="34925"/>
                  </a:lnTo>
                  <a:lnTo>
                    <a:pt x="0" y="498729"/>
                  </a:lnTo>
                  <a:lnTo>
                    <a:pt x="58915" y="518642"/>
                  </a:lnTo>
                  <a:lnTo>
                    <a:pt x="175971" y="227965"/>
                  </a:lnTo>
                  <a:lnTo>
                    <a:pt x="224536" y="351028"/>
                  </a:lnTo>
                  <a:lnTo>
                    <a:pt x="128193" y="826008"/>
                  </a:lnTo>
                  <a:lnTo>
                    <a:pt x="543026" y="826008"/>
                  </a:lnTo>
                  <a:lnTo>
                    <a:pt x="447484" y="351028"/>
                  </a:lnTo>
                  <a:lnTo>
                    <a:pt x="496049" y="227965"/>
                  </a:lnTo>
                  <a:lnTo>
                    <a:pt x="613892" y="518642"/>
                  </a:lnTo>
                  <a:lnTo>
                    <a:pt x="673607" y="501904"/>
                  </a:lnTo>
                  <a:lnTo>
                    <a:pt x="510387" y="34925"/>
                  </a:lnTo>
                  <a:lnTo>
                    <a:pt x="40847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72" y="5908547"/>
              <a:ext cx="303530" cy="307975"/>
            </a:xfrm>
            <a:custGeom>
              <a:avLst/>
              <a:gdLst/>
              <a:ahLst/>
              <a:cxnLst/>
              <a:rect l="l" t="t" r="r" b="b"/>
              <a:pathLst>
                <a:path w="303530" h="307975">
                  <a:moveTo>
                    <a:pt x="117348" y="0"/>
                  </a:moveTo>
                  <a:lnTo>
                    <a:pt x="7086" y="0"/>
                  </a:lnTo>
                  <a:lnTo>
                    <a:pt x="0" y="307848"/>
                  </a:lnTo>
                  <a:lnTo>
                    <a:pt x="71666" y="307848"/>
                  </a:lnTo>
                  <a:lnTo>
                    <a:pt x="117348" y="0"/>
                  </a:lnTo>
                  <a:close/>
                </a:path>
                <a:path w="303530" h="307975">
                  <a:moveTo>
                    <a:pt x="303276" y="307848"/>
                  </a:moveTo>
                  <a:lnTo>
                    <a:pt x="296227" y="0"/>
                  </a:lnTo>
                  <a:lnTo>
                    <a:pt x="188976" y="0"/>
                  </a:lnTo>
                  <a:lnTo>
                    <a:pt x="232029" y="307848"/>
                  </a:lnTo>
                  <a:lnTo>
                    <a:pt x="303276" y="307848"/>
                  </a:lnTo>
                  <a:close/>
                </a:path>
              </a:pathLst>
            </a:custGeom>
            <a:solidFill>
              <a:srgbClr val="B78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336" y="4873751"/>
              <a:ext cx="195072" cy="37947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563624" y="3883152"/>
            <a:ext cx="7469505" cy="1336675"/>
            <a:chOff x="1563624" y="3883152"/>
            <a:chExt cx="7469505" cy="13366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1547" y="4030980"/>
              <a:ext cx="1981200" cy="11887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7515" y="3883152"/>
              <a:ext cx="629412" cy="6263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63968" y="4375404"/>
              <a:ext cx="302260" cy="601980"/>
            </a:xfrm>
            <a:custGeom>
              <a:avLst/>
              <a:gdLst/>
              <a:ahLst/>
              <a:cxnLst/>
              <a:rect l="l" t="t" r="r" b="b"/>
              <a:pathLst>
                <a:path w="302259" h="601979">
                  <a:moveTo>
                    <a:pt x="301752" y="0"/>
                  </a:moveTo>
                  <a:lnTo>
                    <a:pt x="93091" y="0"/>
                  </a:lnTo>
                  <a:lnTo>
                    <a:pt x="0" y="60833"/>
                  </a:lnTo>
                  <a:lnTo>
                    <a:pt x="0" y="601980"/>
                  </a:lnTo>
                  <a:lnTo>
                    <a:pt x="205486" y="601980"/>
                  </a:lnTo>
                  <a:lnTo>
                    <a:pt x="211836" y="601980"/>
                  </a:lnTo>
                  <a:lnTo>
                    <a:pt x="301752" y="541147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63968" y="4375404"/>
              <a:ext cx="302260" cy="601980"/>
            </a:xfrm>
            <a:custGeom>
              <a:avLst/>
              <a:gdLst/>
              <a:ahLst/>
              <a:cxnLst/>
              <a:rect l="l" t="t" r="r" b="b"/>
              <a:pathLst>
                <a:path w="302259" h="601979">
                  <a:moveTo>
                    <a:pt x="0" y="60833"/>
                  </a:moveTo>
                  <a:lnTo>
                    <a:pt x="93090" y="0"/>
                  </a:lnTo>
                  <a:lnTo>
                    <a:pt x="150875" y="0"/>
                  </a:lnTo>
                  <a:lnTo>
                    <a:pt x="301751" y="0"/>
                  </a:lnTo>
                  <a:lnTo>
                    <a:pt x="301751" y="324612"/>
                  </a:lnTo>
                  <a:lnTo>
                    <a:pt x="301751" y="541147"/>
                  </a:lnTo>
                  <a:lnTo>
                    <a:pt x="211835" y="601980"/>
                  </a:lnTo>
                  <a:lnTo>
                    <a:pt x="147700" y="601980"/>
                  </a:lnTo>
                  <a:lnTo>
                    <a:pt x="0" y="601980"/>
                  </a:lnTo>
                  <a:lnTo>
                    <a:pt x="0" y="321310"/>
                  </a:lnTo>
                  <a:lnTo>
                    <a:pt x="0" y="60833"/>
                  </a:lnTo>
                  <a:close/>
                </a:path>
                <a:path w="302259" h="601979">
                  <a:moveTo>
                    <a:pt x="0" y="60833"/>
                  </a:moveTo>
                  <a:lnTo>
                    <a:pt x="205485" y="60833"/>
                  </a:lnTo>
                  <a:lnTo>
                    <a:pt x="301751" y="0"/>
                  </a:lnTo>
                </a:path>
                <a:path w="302259" h="601979">
                  <a:moveTo>
                    <a:pt x="0" y="60833"/>
                  </a:moveTo>
                  <a:lnTo>
                    <a:pt x="205485" y="60833"/>
                  </a:lnTo>
                  <a:lnTo>
                    <a:pt x="205485" y="148844"/>
                  </a:lnTo>
                  <a:lnTo>
                    <a:pt x="205485" y="487045"/>
                  </a:lnTo>
                  <a:lnTo>
                    <a:pt x="205485" y="601980"/>
                  </a:lnTo>
                </a:path>
                <a:path w="302259" h="601979">
                  <a:moveTo>
                    <a:pt x="16001" y="84582"/>
                  </a:moveTo>
                  <a:lnTo>
                    <a:pt x="186181" y="84582"/>
                  </a:lnTo>
                  <a:lnTo>
                    <a:pt x="186181" y="98044"/>
                  </a:lnTo>
                  <a:lnTo>
                    <a:pt x="16001" y="98044"/>
                  </a:lnTo>
                  <a:lnTo>
                    <a:pt x="16001" y="84582"/>
                  </a:lnTo>
                </a:path>
                <a:path w="302259" h="601979">
                  <a:moveTo>
                    <a:pt x="16001" y="125095"/>
                  </a:moveTo>
                  <a:lnTo>
                    <a:pt x="186181" y="125095"/>
                  </a:lnTo>
                  <a:lnTo>
                    <a:pt x="186181" y="135255"/>
                  </a:lnTo>
                  <a:lnTo>
                    <a:pt x="16001" y="135255"/>
                  </a:lnTo>
                  <a:lnTo>
                    <a:pt x="16001" y="125095"/>
                  </a:lnTo>
                </a:path>
                <a:path w="302259" h="601979">
                  <a:moveTo>
                    <a:pt x="16001" y="165735"/>
                  </a:moveTo>
                  <a:lnTo>
                    <a:pt x="186181" y="165735"/>
                  </a:lnTo>
                  <a:lnTo>
                    <a:pt x="186181" y="175895"/>
                  </a:lnTo>
                  <a:lnTo>
                    <a:pt x="16001" y="175895"/>
                  </a:lnTo>
                  <a:lnTo>
                    <a:pt x="16001" y="1657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14444" y="3988307"/>
              <a:ext cx="506095" cy="1004569"/>
            </a:xfrm>
            <a:custGeom>
              <a:avLst/>
              <a:gdLst/>
              <a:ahLst/>
              <a:cxnLst/>
              <a:rect l="l" t="t" r="r" b="b"/>
              <a:pathLst>
                <a:path w="506095" h="1004570">
                  <a:moveTo>
                    <a:pt x="505968" y="0"/>
                  </a:moveTo>
                  <a:lnTo>
                    <a:pt x="156083" y="0"/>
                  </a:lnTo>
                  <a:lnTo>
                    <a:pt x="0" y="101600"/>
                  </a:lnTo>
                  <a:lnTo>
                    <a:pt x="0" y="1004316"/>
                  </a:lnTo>
                  <a:lnTo>
                    <a:pt x="344424" y="1004316"/>
                  </a:lnTo>
                  <a:lnTo>
                    <a:pt x="355219" y="1004316"/>
                  </a:lnTo>
                  <a:lnTo>
                    <a:pt x="505968" y="902716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14444" y="3988308"/>
              <a:ext cx="506095" cy="1004569"/>
            </a:xfrm>
            <a:custGeom>
              <a:avLst/>
              <a:gdLst/>
              <a:ahLst/>
              <a:cxnLst/>
              <a:rect l="l" t="t" r="r" b="b"/>
              <a:pathLst>
                <a:path w="506095" h="1004570">
                  <a:moveTo>
                    <a:pt x="0" y="101600"/>
                  </a:moveTo>
                  <a:lnTo>
                    <a:pt x="156082" y="0"/>
                  </a:lnTo>
                  <a:lnTo>
                    <a:pt x="252983" y="0"/>
                  </a:lnTo>
                  <a:lnTo>
                    <a:pt x="505967" y="0"/>
                  </a:lnTo>
                  <a:lnTo>
                    <a:pt x="505967" y="541655"/>
                  </a:lnTo>
                  <a:lnTo>
                    <a:pt x="505967" y="902716"/>
                  </a:lnTo>
                  <a:lnTo>
                    <a:pt x="355218" y="1004316"/>
                  </a:lnTo>
                  <a:lnTo>
                    <a:pt x="247650" y="1004316"/>
                  </a:lnTo>
                  <a:lnTo>
                    <a:pt x="0" y="1004316"/>
                  </a:lnTo>
                  <a:lnTo>
                    <a:pt x="0" y="536067"/>
                  </a:lnTo>
                  <a:lnTo>
                    <a:pt x="0" y="101600"/>
                  </a:lnTo>
                  <a:close/>
                </a:path>
                <a:path w="506095" h="1004570">
                  <a:moveTo>
                    <a:pt x="0" y="101600"/>
                  </a:moveTo>
                  <a:lnTo>
                    <a:pt x="344423" y="101600"/>
                  </a:lnTo>
                  <a:lnTo>
                    <a:pt x="505967" y="0"/>
                  </a:lnTo>
                </a:path>
                <a:path w="506095" h="1004570">
                  <a:moveTo>
                    <a:pt x="26923" y="141097"/>
                  </a:moveTo>
                  <a:lnTo>
                    <a:pt x="312165" y="141097"/>
                  </a:lnTo>
                  <a:lnTo>
                    <a:pt x="312165" y="163576"/>
                  </a:lnTo>
                  <a:lnTo>
                    <a:pt x="26923" y="163576"/>
                  </a:lnTo>
                  <a:lnTo>
                    <a:pt x="26923" y="141097"/>
                  </a:lnTo>
                </a:path>
                <a:path w="506095" h="1004570">
                  <a:moveTo>
                    <a:pt x="26923" y="208788"/>
                  </a:moveTo>
                  <a:lnTo>
                    <a:pt x="312165" y="208788"/>
                  </a:lnTo>
                  <a:lnTo>
                    <a:pt x="312165" y="225679"/>
                  </a:lnTo>
                  <a:lnTo>
                    <a:pt x="26923" y="225679"/>
                  </a:lnTo>
                  <a:lnTo>
                    <a:pt x="26923" y="208788"/>
                  </a:lnTo>
                </a:path>
                <a:path w="506095" h="1004570">
                  <a:moveTo>
                    <a:pt x="26923" y="276479"/>
                  </a:moveTo>
                  <a:lnTo>
                    <a:pt x="312165" y="276479"/>
                  </a:lnTo>
                  <a:lnTo>
                    <a:pt x="312165" y="293370"/>
                  </a:lnTo>
                  <a:lnTo>
                    <a:pt x="26923" y="293370"/>
                  </a:lnTo>
                  <a:lnTo>
                    <a:pt x="26923" y="2764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528" y="3919728"/>
              <a:ext cx="287020" cy="571500"/>
            </a:xfrm>
            <a:custGeom>
              <a:avLst/>
              <a:gdLst/>
              <a:ahLst/>
              <a:cxnLst/>
              <a:rect l="l" t="t" r="r" b="b"/>
              <a:pathLst>
                <a:path w="287020" h="571500">
                  <a:moveTo>
                    <a:pt x="215392" y="0"/>
                  </a:moveTo>
                  <a:lnTo>
                    <a:pt x="73151" y="0"/>
                  </a:lnTo>
                  <a:lnTo>
                    <a:pt x="0" y="72898"/>
                  </a:lnTo>
                  <a:lnTo>
                    <a:pt x="0" y="164211"/>
                  </a:lnTo>
                  <a:lnTo>
                    <a:pt x="56896" y="218821"/>
                  </a:lnTo>
                  <a:lnTo>
                    <a:pt x="75184" y="218821"/>
                  </a:lnTo>
                  <a:lnTo>
                    <a:pt x="75184" y="261493"/>
                  </a:lnTo>
                  <a:lnTo>
                    <a:pt x="93472" y="269494"/>
                  </a:lnTo>
                  <a:lnTo>
                    <a:pt x="93472" y="524891"/>
                  </a:lnTo>
                  <a:lnTo>
                    <a:pt x="142239" y="571500"/>
                  </a:lnTo>
                  <a:lnTo>
                    <a:pt x="203200" y="524891"/>
                  </a:lnTo>
                  <a:lnTo>
                    <a:pt x="170687" y="480314"/>
                  </a:lnTo>
                  <a:lnTo>
                    <a:pt x="203200" y="429641"/>
                  </a:lnTo>
                  <a:lnTo>
                    <a:pt x="172720" y="383032"/>
                  </a:lnTo>
                  <a:lnTo>
                    <a:pt x="199136" y="338455"/>
                  </a:lnTo>
                  <a:lnTo>
                    <a:pt x="197104" y="273558"/>
                  </a:lnTo>
                  <a:lnTo>
                    <a:pt x="211327" y="263398"/>
                  </a:lnTo>
                  <a:lnTo>
                    <a:pt x="215392" y="216789"/>
                  </a:lnTo>
                  <a:lnTo>
                    <a:pt x="233680" y="218821"/>
                  </a:lnTo>
                  <a:lnTo>
                    <a:pt x="286512" y="162179"/>
                  </a:lnTo>
                  <a:lnTo>
                    <a:pt x="286512" y="70993"/>
                  </a:lnTo>
                  <a:lnTo>
                    <a:pt x="215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05528" y="3919728"/>
              <a:ext cx="287020" cy="571500"/>
            </a:xfrm>
            <a:custGeom>
              <a:avLst/>
              <a:gdLst/>
              <a:ahLst/>
              <a:cxnLst/>
              <a:rect l="l" t="t" r="r" b="b"/>
              <a:pathLst>
                <a:path w="287020" h="571500">
                  <a:moveTo>
                    <a:pt x="93472" y="524891"/>
                  </a:moveTo>
                  <a:lnTo>
                    <a:pt x="142239" y="571500"/>
                  </a:lnTo>
                  <a:lnTo>
                    <a:pt x="203200" y="524891"/>
                  </a:lnTo>
                  <a:lnTo>
                    <a:pt x="170687" y="480314"/>
                  </a:lnTo>
                  <a:lnTo>
                    <a:pt x="203200" y="429641"/>
                  </a:lnTo>
                  <a:lnTo>
                    <a:pt x="172720" y="383032"/>
                  </a:lnTo>
                  <a:lnTo>
                    <a:pt x="199136" y="338455"/>
                  </a:lnTo>
                  <a:lnTo>
                    <a:pt x="197104" y="273558"/>
                  </a:lnTo>
                  <a:lnTo>
                    <a:pt x="211327" y="263398"/>
                  </a:lnTo>
                  <a:lnTo>
                    <a:pt x="215392" y="216789"/>
                  </a:lnTo>
                  <a:lnTo>
                    <a:pt x="233680" y="218821"/>
                  </a:lnTo>
                  <a:lnTo>
                    <a:pt x="286512" y="162179"/>
                  </a:lnTo>
                  <a:lnTo>
                    <a:pt x="286512" y="70993"/>
                  </a:lnTo>
                  <a:lnTo>
                    <a:pt x="215392" y="0"/>
                  </a:lnTo>
                  <a:lnTo>
                    <a:pt x="73151" y="0"/>
                  </a:lnTo>
                  <a:lnTo>
                    <a:pt x="0" y="72898"/>
                  </a:lnTo>
                  <a:lnTo>
                    <a:pt x="0" y="164211"/>
                  </a:lnTo>
                  <a:lnTo>
                    <a:pt x="56896" y="218821"/>
                  </a:lnTo>
                  <a:lnTo>
                    <a:pt x="75184" y="218821"/>
                  </a:lnTo>
                  <a:lnTo>
                    <a:pt x="75184" y="261493"/>
                  </a:lnTo>
                  <a:lnTo>
                    <a:pt x="93472" y="269494"/>
                  </a:lnTo>
                  <a:lnTo>
                    <a:pt x="93472" y="524891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0872" y="3953256"/>
              <a:ext cx="114300" cy="701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624" y="4453128"/>
              <a:ext cx="989076" cy="667512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24967" y="55245"/>
            <a:ext cx="8238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TLS inspection attack </a:t>
            </a:r>
            <a:r>
              <a:rPr spc="-5" dirty="0"/>
              <a:t>with rogue proxy</a:t>
            </a:r>
            <a:r>
              <a:rPr spc="-114" dirty="0"/>
              <a:t> </a:t>
            </a:r>
            <a:r>
              <a:rPr dirty="0"/>
              <a:t>server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38364" y="4574794"/>
            <a:ext cx="10261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83345" y="5208841"/>
            <a:ext cx="2839720" cy="875665"/>
            <a:chOff x="2383345" y="5208841"/>
            <a:chExt cx="2839720" cy="875665"/>
          </a:xfrm>
        </p:grpSpPr>
        <p:sp>
          <p:nvSpPr>
            <p:cNvPr id="22" name="object 22"/>
            <p:cNvSpPr/>
            <p:nvPr/>
          </p:nvSpPr>
          <p:spPr>
            <a:xfrm>
              <a:off x="2442209" y="5213603"/>
              <a:ext cx="2776220" cy="866140"/>
            </a:xfrm>
            <a:custGeom>
              <a:avLst/>
              <a:gdLst/>
              <a:ahLst/>
              <a:cxnLst/>
              <a:rect l="l" t="t" r="r" b="b"/>
              <a:pathLst>
                <a:path w="2776220" h="866139">
                  <a:moveTo>
                    <a:pt x="2721864" y="0"/>
                  </a:moveTo>
                  <a:lnTo>
                    <a:pt x="108203" y="0"/>
                  </a:lnTo>
                  <a:lnTo>
                    <a:pt x="87159" y="4256"/>
                  </a:lnTo>
                  <a:lnTo>
                    <a:pt x="69961" y="15859"/>
                  </a:lnTo>
                  <a:lnTo>
                    <a:pt x="58358" y="33057"/>
                  </a:lnTo>
                  <a:lnTo>
                    <a:pt x="54101" y="54102"/>
                  </a:lnTo>
                  <a:lnTo>
                    <a:pt x="54101" y="757428"/>
                  </a:lnTo>
                  <a:lnTo>
                    <a:pt x="0" y="757428"/>
                  </a:lnTo>
                  <a:lnTo>
                    <a:pt x="10548" y="759554"/>
                  </a:lnTo>
                  <a:lnTo>
                    <a:pt x="19145" y="765352"/>
                  </a:lnTo>
                  <a:lnTo>
                    <a:pt x="24931" y="773951"/>
                  </a:lnTo>
                  <a:lnTo>
                    <a:pt x="27050" y="784479"/>
                  </a:lnTo>
                  <a:lnTo>
                    <a:pt x="24931" y="795006"/>
                  </a:lnTo>
                  <a:lnTo>
                    <a:pt x="19145" y="803605"/>
                  </a:lnTo>
                  <a:lnTo>
                    <a:pt x="10548" y="809403"/>
                  </a:lnTo>
                  <a:lnTo>
                    <a:pt x="0" y="811530"/>
                  </a:lnTo>
                  <a:lnTo>
                    <a:pt x="54101" y="811530"/>
                  </a:lnTo>
                  <a:lnTo>
                    <a:pt x="49845" y="832590"/>
                  </a:lnTo>
                  <a:lnTo>
                    <a:pt x="38242" y="849787"/>
                  </a:lnTo>
                  <a:lnTo>
                    <a:pt x="21044" y="861380"/>
                  </a:lnTo>
                  <a:lnTo>
                    <a:pt x="0" y="865632"/>
                  </a:lnTo>
                  <a:lnTo>
                    <a:pt x="2613660" y="865632"/>
                  </a:lnTo>
                  <a:lnTo>
                    <a:pt x="2634704" y="861380"/>
                  </a:lnTo>
                  <a:lnTo>
                    <a:pt x="2651902" y="849787"/>
                  </a:lnTo>
                  <a:lnTo>
                    <a:pt x="2663505" y="832590"/>
                  </a:lnTo>
                  <a:lnTo>
                    <a:pt x="2667762" y="811530"/>
                  </a:lnTo>
                  <a:lnTo>
                    <a:pt x="2667762" y="108204"/>
                  </a:lnTo>
                  <a:lnTo>
                    <a:pt x="108203" y="108204"/>
                  </a:lnTo>
                  <a:lnTo>
                    <a:pt x="97655" y="106084"/>
                  </a:lnTo>
                  <a:lnTo>
                    <a:pt x="89058" y="100298"/>
                  </a:lnTo>
                  <a:lnTo>
                    <a:pt x="83272" y="91701"/>
                  </a:lnTo>
                  <a:lnTo>
                    <a:pt x="81152" y="81153"/>
                  </a:lnTo>
                  <a:lnTo>
                    <a:pt x="83272" y="70604"/>
                  </a:lnTo>
                  <a:lnTo>
                    <a:pt x="89058" y="62007"/>
                  </a:lnTo>
                  <a:lnTo>
                    <a:pt x="97655" y="56221"/>
                  </a:lnTo>
                  <a:lnTo>
                    <a:pt x="108203" y="54102"/>
                  </a:lnTo>
                  <a:lnTo>
                    <a:pt x="2775966" y="54102"/>
                  </a:lnTo>
                  <a:lnTo>
                    <a:pt x="2771709" y="33057"/>
                  </a:lnTo>
                  <a:lnTo>
                    <a:pt x="2760106" y="15859"/>
                  </a:lnTo>
                  <a:lnTo>
                    <a:pt x="2742908" y="4256"/>
                  </a:lnTo>
                  <a:lnTo>
                    <a:pt x="2721864" y="0"/>
                  </a:lnTo>
                  <a:close/>
                </a:path>
                <a:path w="2776220" h="866139">
                  <a:moveTo>
                    <a:pt x="2775966" y="54102"/>
                  </a:moveTo>
                  <a:lnTo>
                    <a:pt x="162306" y="54102"/>
                  </a:lnTo>
                  <a:lnTo>
                    <a:pt x="158049" y="75146"/>
                  </a:lnTo>
                  <a:lnTo>
                    <a:pt x="146446" y="92344"/>
                  </a:lnTo>
                  <a:lnTo>
                    <a:pt x="129248" y="103947"/>
                  </a:lnTo>
                  <a:lnTo>
                    <a:pt x="108203" y="108204"/>
                  </a:lnTo>
                  <a:lnTo>
                    <a:pt x="2721864" y="108204"/>
                  </a:lnTo>
                  <a:lnTo>
                    <a:pt x="2742908" y="103947"/>
                  </a:lnTo>
                  <a:lnTo>
                    <a:pt x="2760106" y="92344"/>
                  </a:lnTo>
                  <a:lnTo>
                    <a:pt x="2771709" y="75146"/>
                  </a:lnTo>
                  <a:lnTo>
                    <a:pt x="2775966" y="54102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88107" y="5267705"/>
              <a:ext cx="216535" cy="811530"/>
            </a:xfrm>
            <a:custGeom>
              <a:avLst/>
              <a:gdLst/>
              <a:ahLst/>
              <a:cxnLst/>
              <a:rect l="l" t="t" r="r" b="b"/>
              <a:pathLst>
                <a:path w="216535" h="811529">
                  <a:moveTo>
                    <a:pt x="216408" y="0"/>
                  </a:moveTo>
                  <a:lnTo>
                    <a:pt x="162306" y="0"/>
                  </a:lnTo>
                  <a:lnTo>
                    <a:pt x="151757" y="2119"/>
                  </a:lnTo>
                  <a:lnTo>
                    <a:pt x="143160" y="7905"/>
                  </a:lnTo>
                  <a:lnTo>
                    <a:pt x="137374" y="16502"/>
                  </a:lnTo>
                  <a:lnTo>
                    <a:pt x="135255" y="27051"/>
                  </a:lnTo>
                  <a:lnTo>
                    <a:pt x="137374" y="37599"/>
                  </a:lnTo>
                  <a:lnTo>
                    <a:pt x="143160" y="46196"/>
                  </a:lnTo>
                  <a:lnTo>
                    <a:pt x="151757" y="51982"/>
                  </a:lnTo>
                  <a:lnTo>
                    <a:pt x="162306" y="54102"/>
                  </a:lnTo>
                  <a:lnTo>
                    <a:pt x="183350" y="49845"/>
                  </a:lnTo>
                  <a:lnTo>
                    <a:pt x="200548" y="38242"/>
                  </a:lnTo>
                  <a:lnTo>
                    <a:pt x="212151" y="21044"/>
                  </a:lnTo>
                  <a:lnTo>
                    <a:pt x="216408" y="0"/>
                  </a:lnTo>
                  <a:close/>
                </a:path>
                <a:path w="216535" h="811529">
                  <a:moveTo>
                    <a:pt x="54102" y="703326"/>
                  </a:moveTo>
                  <a:lnTo>
                    <a:pt x="33057" y="707577"/>
                  </a:lnTo>
                  <a:lnTo>
                    <a:pt x="15859" y="719170"/>
                  </a:lnTo>
                  <a:lnTo>
                    <a:pt x="4256" y="736367"/>
                  </a:lnTo>
                  <a:lnTo>
                    <a:pt x="0" y="757428"/>
                  </a:lnTo>
                  <a:lnTo>
                    <a:pt x="4256" y="778488"/>
                  </a:lnTo>
                  <a:lnTo>
                    <a:pt x="15859" y="795685"/>
                  </a:lnTo>
                  <a:lnTo>
                    <a:pt x="33057" y="807278"/>
                  </a:lnTo>
                  <a:lnTo>
                    <a:pt x="54102" y="811530"/>
                  </a:lnTo>
                  <a:lnTo>
                    <a:pt x="75146" y="807278"/>
                  </a:lnTo>
                  <a:lnTo>
                    <a:pt x="92344" y="795685"/>
                  </a:lnTo>
                  <a:lnTo>
                    <a:pt x="103947" y="778488"/>
                  </a:lnTo>
                  <a:lnTo>
                    <a:pt x="108204" y="757428"/>
                  </a:lnTo>
                  <a:lnTo>
                    <a:pt x="54102" y="757428"/>
                  </a:lnTo>
                  <a:lnTo>
                    <a:pt x="64650" y="755301"/>
                  </a:lnTo>
                  <a:lnTo>
                    <a:pt x="73247" y="749503"/>
                  </a:lnTo>
                  <a:lnTo>
                    <a:pt x="79033" y="740904"/>
                  </a:lnTo>
                  <a:lnTo>
                    <a:pt x="81153" y="730377"/>
                  </a:lnTo>
                  <a:lnTo>
                    <a:pt x="79033" y="719849"/>
                  </a:lnTo>
                  <a:lnTo>
                    <a:pt x="73247" y="711250"/>
                  </a:lnTo>
                  <a:lnTo>
                    <a:pt x="64650" y="705452"/>
                  </a:lnTo>
                  <a:lnTo>
                    <a:pt x="54102" y="703326"/>
                  </a:lnTo>
                  <a:close/>
                </a:path>
              </a:pathLst>
            </a:custGeom>
            <a:solidFill>
              <a:srgbClr val="CDCD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88107" y="5213603"/>
              <a:ext cx="2830195" cy="866140"/>
            </a:xfrm>
            <a:custGeom>
              <a:avLst/>
              <a:gdLst/>
              <a:ahLst/>
              <a:cxnLst/>
              <a:rect l="l" t="t" r="r" b="b"/>
              <a:pathLst>
                <a:path w="2830195" h="866139">
                  <a:moveTo>
                    <a:pt x="108204" y="757428"/>
                  </a:moveTo>
                  <a:lnTo>
                    <a:pt x="108204" y="54102"/>
                  </a:lnTo>
                  <a:lnTo>
                    <a:pt x="112460" y="33057"/>
                  </a:lnTo>
                  <a:lnTo>
                    <a:pt x="124063" y="15859"/>
                  </a:lnTo>
                  <a:lnTo>
                    <a:pt x="141261" y="4256"/>
                  </a:lnTo>
                  <a:lnTo>
                    <a:pt x="162306" y="0"/>
                  </a:lnTo>
                  <a:lnTo>
                    <a:pt x="2775966" y="0"/>
                  </a:lnTo>
                  <a:lnTo>
                    <a:pt x="2797010" y="4256"/>
                  </a:lnTo>
                  <a:lnTo>
                    <a:pt x="2814208" y="15859"/>
                  </a:lnTo>
                  <a:lnTo>
                    <a:pt x="2825811" y="33057"/>
                  </a:lnTo>
                  <a:lnTo>
                    <a:pt x="2830068" y="54102"/>
                  </a:lnTo>
                  <a:lnTo>
                    <a:pt x="2825811" y="75146"/>
                  </a:lnTo>
                  <a:lnTo>
                    <a:pt x="2814208" y="92344"/>
                  </a:lnTo>
                  <a:lnTo>
                    <a:pt x="2797010" y="103947"/>
                  </a:lnTo>
                  <a:lnTo>
                    <a:pt x="2775966" y="108204"/>
                  </a:lnTo>
                  <a:lnTo>
                    <a:pt x="2721864" y="108204"/>
                  </a:lnTo>
                  <a:lnTo>
                    <a:pt x="2721864" y="811530"/>
                  </a:lnTo>
                  <a:lnTo>
                    <a:pt x="2717607" y="832590"/>
                  </a:lnTo>
                  <a:lnTo>
                    <a:pt x="2706004" y="849787"/>
                  </a:lnTo>
                  <a:lnTo>
                    <a:pt x="2688806" y="861380"/>
                  </a:lnTo>
                  <a:lnTo>
                    <a:pt x="2667762" y="865632"/>
                  </a:lnTo>
                  <a:lnTo>
                    <a:pt x="54102" y="865632"/>
                  </a:lnTo>
                  <a:lnTo>
                    <a:pt x="33057" y="861380"/>
                  </a:lnTo>
                  <a:lnTo>
                    <a:pt x="15859" y="849787"/>
                  </a:lnTo>
                  <a:lnTo>
                    <a:pt x="4256" y="832590"/>
                  </a:lnTo>
                  <a:lnTo>
                    <a:pt x="0" y="811530"/>
                  </a:lnTo>
                  <a:lnTo>
                    <a:pt x="4256" y="790469"/>
                  </a:lnTo>
                  <a:lnTo>
                    <a:pt x="15859" y="773272"/>
                  </a:lnTo>
                  <a:lnTo>
                    <a:pt x="33057" y="761679"/>
                  </a:lnTo>
                  <a:lnTo>
                    <a:pt x="54102" y="757428"/>
                  </a:lnTo>
                  <a:lnTo>
                    <a:pt x="108204" y="75742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8790" y="5209031"/>
              <a:ext cx="90297" cy="1173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42209" y="5321807"/>
              <a:ext cx="2668270" cy="757555"/>
            </a:xfrm>
            <a:custGeom>
              <a:avLst/>
              <a:gdLst/>
              <a:ahLst/>
              <a:cxnLst/>
              <a:rect l="l" t="t" r="r" b="b"/>
              <a:pathLst>
                <a:path w="2668270" h="757554">
                  <a:moveTo>
                    <a:pt x="2667762" y="0"/>
                  </a:moveTo>
                  <a:lnTo>
                    <a:pt x="108203" y="0"/>
                  </a:lnTo>
                </a:path>
                <a:path w="2668270" h="757554">
                  <a:moveTo>
                    <a:pt x="0" y="649223"/>
                  </a:moveTo>
                  <a:lnTo>
                    <a:pt x="10548" y="651350"/>
                  </a:lnTo>
                  <a:lnTo>
                    <a:pt x="19145" y="657148"/>
                  </a:lnTo>
                  <a:lnTo>
                    <a:pt x="24931" y="665747"/>
                  </a:lnTo>
                  <a:lnTo>
                    <a:pt x="27050" y="676274"/>
                  </a:lnTo>
                  <a:lnTo>
                    <a:pt x="24931" y="686802"/>
                  </a:lnTo>
                  <a:lnTo>
                    <a:pt x="19145" y="695401"/>
                  </a:lnTo>
                  <a:lnTo>
                    <a:pt x="10548" y="701199"/>
                  </a:lnTo>
                  <a:lnTo>
                    <a:pt x="0" y="703325"/>
                  </a:lnTo>
                  <a:lnTo>
                    <a:pt x="54101" y="703325"/>
                  </a:lnTo>
                </a:path>
                <a:path w="2668270" h="757554">
                  <a:moveTo>
                    <a:pt x="0" y="757427"/>
                  </a:moveTo>
                  <a:lnTo>
                    <a:pt x="21044" y="753176"/>
                  </a:lnTo>
                  <a:lnTo>
                    <a:pt x="38242" y="741583"/>
                  </a:lnTo>
                  <a:lnTo>
                    <a:pt x="49845" y="724386"/>
                  </a:lnTo>
                  <a:lnTo>
                    <a:pt x="54101" y="703325"/>
                  </a:lnTo>
                  <a:lnTo>
                    <a:pt x="54101" y="6492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419347" y="3502914"/>
            <a:ext cx="131953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306195" algn="l"/>
              </a:tabLst>
            </a:pPr>
            <a:r>
              <a:rPr sz="2000" dirty="0">
                <a:latin typeface="Arial"/>
                <a:cs typeface="Arial"/>
              </a:rPr>
              <a:t>Rogue  proxy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R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19552" y="5348732"/>
            <a:ext cx="25488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Fake cert. R, Name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C,  signed by proxy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97632" y="4860797"/>
            <a:ext cx="2632075" cy="1294765"/>
            <a:chOff x="2397632" y="4860797"/>
            <a:chExt cx="2632075" cy="1294765"/>
          </a:xfrm>
        </p:grpSpPr>
        <p:sp>
          <p:nvSpPr>
            <p:cNvPr id="30" name="object 30"/>
            <p:cNvSpPr/>
            <p:nvPr/>
          </p:nvSpPr>
          <p:spPr>
            <a:xfrm>
              <a:off x="2397632" y="4860797"/>
              <a:ext cx="1948814" cy="261620"/>
            </a:xfrm>
            <a:custGeom>
              <a:avLst/>
              <a:gdLst/>
              <a:ahLst/>
              <a:cxnLst/>
              <a:rect l="l" t="t" r="r" b="b"/>
              <a:pathLst>
                <a:path w="1948814" h="261620">
                  <a:moveTo>
                    <a:pt x="89625" y="76016"/>
                  </a:moveTo>
                  <a:lnTo>
                    <a:pt x="60084" y="99979"/>
                  </a:lnTo>
                  <a:lnTo>
                    <a:pt x="73533" y="114426"/>
                  </a:lnTo>
                  <a:lnTo>
                    <a:pt x="93091" y="130937"/>
                  </a:lnTo>
                  <a:lnTo>
                    <a:pt x="134366" y="160146"/>
                  </a:lnTo>
                  <a:lnTo>
                    <a:pt x="178435" y="184150"/>
                  </a:lnTo>
                  <a:lnTo>
                    <a:pt x="225425" y="203834"/>
                  </a:lnTo>
                  <a:lnTo>
                    <a:pt x="275081" y="219582"/>
                  </a:lnTo>
                  <a:lnTo>
                    <a:pt x="327660" y="231775"/>
                  </a:lnTo>
                  <a:lnTo>
                    <a:pt x="383286" y="241045"/>
                  </a:lnTo>
                  <a:lnTo>
                    <a:pt x="441960" y="247776"/>
                  </a:lnTo>
                  <a:lnTo>
                    <a:pt x="535940" y="254253"/>
                  </a:lnTo>
                  <a:lnTo>
                    <a:pt x="602996" y="256666"/>
                  </a:lnTo>
                  <a:lnTo>
                    <a:pt x="866520" y="261365"/>
                  </a:lnTo>
                  <a:lnTo>
                    <a:pt x="1020699" y="258063"/>
                  </a:lnTo>
                  <a:lnTo>
                    <a:pt x="1100328" y="255524"/>
                  </a:lnTo>
                  <a:lnTo>
                    <a:pt x="1180845" y="252094"/>
                  </a:lnTo>
                  <a:lnTo>
                    <a:pt x="1261364" y="247395"/>
                  </a:lnTo>
                  <a:lnTo>
                    <a:pt x="1341246" y="241426"/>
                  </a:lnTo>
                  <a:lnTo>
                    <a:pt x="1419606" y="233806"/>
                  </a:lnTo>
                  <a:lnTo>
                    <a:pt x="1458087" y="229362"/>
                  </a:lnTo>
                  <a:lnTo>
                    <a:pt x="1495933" y="224408"/>
                  </a:lnTo>
                  <a:lnTo>
                    <a:pt x="1503721" y="223265"/>
                  </a:lnTo>
                  <a:lnTo>
                    <a:pt x="865886" y="223265"/>
                  </a:lnTo>
                  <a:lnTo>
                    <a:pt x="603885" y="218566"/>
                  </a:lnTo>
                  <a:lnTo>
                    <a:pt x="537464" y="216153"/>
                  </a:lnTo>
                  <a:lnTo>
                    <a:pt x="474980" y="212216"/>
                  </a:lnTo>
                  <a:lnTo>
                    <a:pt x="416052" y="206756"/>
                  </a:lnTo>
                  <a:lnTo>
                    <a:pt x="360806" y="199135"/>
                  </a:lnTo>
                  <a:lnTo>
                    <a:pt x="308991" y="188849"/>
                  </a:lnTo>
                  <a:lnTo>
                    <a:pt x="260604" y="175640"/>
                  </a:lnTo>
                  <a:lnTo>
                    <a:pt x="215519" y="159003"/>
                  </a:lnTo>
                  <a:lnTo>
                    <a:pt x="173481" y="138810"/>
                  </a:lnTo>
                  <a:lnTo>
                    <a:pt x="134493" y="114426"/>
                  </a:lnTo>
                  <a:lnTo>
                    <a:pt x="98171" y="85343"/>
                  </a:lnTo>
                  <a:lnTo>
                    <a:pt x="89625" y="76016"/>
                  </a:lnTo>
                  <a:close/>
                </a:path>
                <a:path w="1948814" h="261620">
                  <a:moveTo>
                    <a:pt x="1920367" y="26924"/>
                  </a:moveTo>
                  <a:lnTo>
                    <a:pt x="1889252" y="57150"/>
                  </a:lnTo>
                  <a:lnTo>
                    <a:pt x="1851406" y="83438"/>
                  </a:lnTo>
                  <a:lnTo>
                    <a:pt x="1805813" y="106933"/>
                  </a:lnTo>
                  <a:lnTo>
                    <a:pt x="1753489" y="127888"/>
                  </a:lnTo>
                  <a:lnTo>
                    <a:pt x="1694815" y="146176"/>
                  </a:lnTo>
                  <a:lnTo>
                    <a:pt x="1631061" y="161925"/>
                  </a:lnTo>
                  <a:lnTo>
                    <a:pt x="1562608" y="175387"/>
                  </a:lnTo>
                  <a:lnTo>
                    <a:pt x="1490345" y="186689"/>
                  </a:lnTo>
                  <a:lnTo>
                    <a:pt x="1415161" y="195960"/>
                  </a:lnTo>
                  <a:lnTo>
                    <a:pt x="1337564" y="203453"/>
                  </a:lnTo>
                  <a:lnTo>
                    <a:pt x="1258570" y="209422"/>
                  </a:lnTo>
                  <a:lnTo>
                    <a:pt x="1178687" y="214121"/>
                  </a:lnTo>
                  <a:lnTo>
                    <a:pt x="1019556" y="220090"/>
                  </a:lnTo>
                  <a:lnTo>
                    <a:pt x="865886" y="223265"/>
                  </a:lnTo>
                  <a:lnTo>
                    <a:pt x="1503721" y="223265"/>
                  </a:lnTo>
                  <a:lnTo>
                    <a:pt x="1569593" y="212851"/>
                  </a:lnTo>
                  <a:lnTo>
                    <a:pt x="1639696" y="199008"/>
                  </a:lnTo>
                  <a:lnTo>
                    <a:pt x="1705609" y="182752"/>
                  </a:lnTo>
                  <a:lnTo>
                    <a:pt x="1766824" y="163575"/>
                  </a:lnTo>
                  <a:lnTo>
                    <a:pt x="1822450" y="141224"/>
                  </a:lnTo>
                  <a:lnTo>
                    <a:pt x="1871980" y="115443"/>
                  </a:lnTo>
                  <a:lnTo>
                    <a:pt x="1914652" y="85725"/>
                  </a:lnTo>
                  <a:lnTo>
                    <a:pt x="1948307" y="52958"/>
                  </a:lnTo>
                  <a:lnTo>
                    <a:pt x="1920367" y="26924"/>
                  </a:lnTo>
                  <a:close/>
                </a:path>
                <a:path w="1948814" h="261620">
                  <a:moveTo>
                    <a:pt x="1905" y="0"/>
                  </a:moveTo>
                  <a:lnTo>
                    <a:pt x="0" y="148716"/>
                  </a:lnTo>
                  <a:lnTo>
                    <a:pt x="60084" y="99979"/>
                  </a:lnTo>
                  <a:lnTo>
                    <a:pt x="47879" y="86868"/>
                  </a:lnTo>
                  <a:lnTo>
                    <a:pt x="75946" y="61087"/>
                  </a:lnTo>
                  <a:lnTo>
                    <a:pt x="108030" y="61087"/>
                  </a:lnTo>
                  <a:lnTo>
                    <a:pt x="147955" y="28701"/>
                  </a:lnTo>
                  <a:lnTo>
                    <a:pt x="1905" y="0"/>
                  </a:lnTo>
                  <a:close/>
                </a:path>
                <a:path w="1948814" h="261620">
                  <a:moveTo>
                    <a:pt x="75946" y="61087"/>
                  </a:moveTo>
                  <a:lnTo>
                    <a:pt x="47879" y="86868"/>
                  </a:lnTo>
                  <a:lnTo>
                    <a:pt x="60084" y="99979"/>
                  </a:lnTo>
                  <a:lnTo>
                    <a:pt x="89625" y="76016"/>
                  </a:lnTo>
                  <a:lnTo>
                    <a:pt x="75946" y="61087"/>
                  </a:lnTo>
                  <a:close/>
                </a:path>
                <a:path w="1948814" h="261620">
                  <a:moveTo>
                    <a:pt x="108030" y="61087"/>
                  </a:moveTo>
                  <a:lnTo>
                    <a:pt x="75946" y="61087"/>
                  </a:lnTo>
                  <a:lnTo>
                    <a:pt x="89625" y="76016"/>
                  </a:lnTo>
                  <a:lnTo>
                    <a:pt x="108030" y="61087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1059" y="5721095"/>
              <a:ext cx="358139" cy="4343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976371" y="5029199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4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69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4" y="358140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69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76371" y="5029199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69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4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69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4" y="358140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499471" y="5053965"/>
            <a:ext cx="271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4360" algn="l"/>
                <a:tab pos="2702560" algn="l"/>
              </a:tabLst>
            </a:pPr>
            <a:r>
              <a:rPr sz="1800" strike="sngStrike" dirty="0">
                <a:latin typeface="Arial"/>
                <a:cs typeface="Arial"/>
              </a:rPr>
              <a:t> 	</a:t>
            </a:r>
            <a:r>
              <a:rPr sz="1800" strike="sngStrike" spc="-5" dirty="0">
                <a:latin typeface="Arial"/>
                <a:cs typeface="Arial"/>
              </a:rPr>
              <a:t>4	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32426" y="4482846"/>
            <a:ext cx="2087880" cy="502920"/>
          </a:xfrm>
          <a:custGeom>
            <a:avLst/>
            <a:gdLst/>
            <a:ahLst/>
            <a:cxnLst/>
            <a:rect l="l" t="t" r="r" b="b"/>
            <a:pathLst>
              <a:path w="2087879" h="502920">
                <a:moveTo>
                  <a:pt x="0" y="251459"/>
                </a:moveTo>
                <a:lnTo>
                  <a:pt x="251460" y="0"/>
                </a:lnTo>
                <a:lnTo>
                  <a:pt x="251460" y="125729"/>
                </a:lnTo>
                <a:lnTo>
                  <a:pt x="1836420" y="125729"/>
                </a:lnTo>
                <a:lnTo>
                  <a:pt x="1836420" y="0"/>
                </a:lnTo>
                <a:lnTo>
                  <a:pt x="2087879" y="251459"/>
                </a:lnTo>
                <a:lnTo>
                  <a:pt x="1836420" y="502919"/>
                </a:lnTo>
                <a:lnTo>
                  <a:pt x="1836420" y="377189"/>
                </a:lnTo>
                <a:lnTo>
                  <a:pt x="251460" y="377189"/>
                </a:lnTo>
                <a:lnTo>
                  <a:pt x="251460" y="502919"/>
                </a:lnTo>
                <a:lnTo>
                  <a:pt x="0" y="251459"/>
                </a:lnTo>
                <a:close/>
              </a:path>
            </a:pathLst>
          </a:custGeom>
          <a:ln w="25907">
            <a:solidFill>
              <a:srgbClr val="88A3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07558" y="4578222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TLS</a:t>
            </a:r>
            <a:r>
              <a:rPr sz="1800" spc="4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486209" y="5056441"/>
            <a:ext cx="3205480" cy="873760"/>
            <a:chOff x="5486209" y="5056441"/>
            <a:chExt cx="3205480" cy="873760"/>
          </a:xfrm>
        </p:grpSpPr>
        <p:sp>
          <p:nvSpPr>
            <p:cNvPr id="38" name="object 38"/>
            <p:cNvSpPr/>
            <p:nvPr/>
          </p:nvSpPr>
          <p:spPr>
            <a:xfrm>
              <a:off x="5544946" y="5061203"/>
              <a:ext cx="3141980" cy="864235"/>
            </a:xfrm>
            <a:custGeom>
              <a:avLst/>
              <a:gdLst/>
              <a:ahLst/>
              <a:cxnLst/>
              <a:rect l="l" t="t" r="r" b="b"/>
              <a:pathLst>
                <a:path w="3141979" h="864235">
                  <a:moveTo>
                    <a:pt x="3087878" y="0"/>
                  </a:moveTo>
                  <a:lnTo>
                    <a:pt x="108076" y="0"/>
                  </a:lnTo>
                  <a:lnTo>
                    <a:pt x="87032" y="4236"/>
                  </a:lnTo>
                  <a:lnTo>
                    <a:pt x="69834" y="15795"/>
                  </a:lnTo>
                  <a:lnTo>
                    <a:pt x="58231" y="32950"/>
                  </a:lnTo>
                  <a:lnTo>
                    <a:pt x="53975" y="53975"/>
                  </a:lnTo>
                  <a:lnTo>
                    <a:pt x="53975" y="756094"/>
                  </a:lnTo>
                  <a:lnTo>
                    <a:pt x="0" y="756094"/>
                  </a:lnTo>
                  <a:lnTo>
                    <a:pt x="10548" y="758216"/>
                  </a:lnTo>
                  <a:lnTo>
                    <a:pt x="19145" y="764003"/>
                  </a:lnTo>
                  <a:lnTo>
                    <a:pt x="24931" y="772585"/>
                  </a:lnTo>
                  <a:lnTo>
                    <a:pt x="27050" y="783094"/>
                  </a:lnTo>
                  <a:lnTo>
                    <a:pt x="24931" y="793603"/>
                  </a:lnTo>
                  <a:lnTo>
                    <a:pt x="19145" y="802185"/>
                  </a:lnTo>
                  <a:lnTo>
                    <a:pt x="10548" y="807972"/>
                  </a:lnTo>
                  <a:lnTo>
                    <a:pt x="0" y="810094"/>
                  </a:lnTo>
                  <a:lnTo>
                    <a:pt x="54101" y="810094"/>
                  </a:lnTo>
                  <a:lnTo>
                    <a:pt x="49845" y="831119"/>
                  </a:lnTo>
                  <a:lnTo>
                    <a:pt x="38242" y="848288"/>
                  </a:lnTo>
                  <a:lnTo>
                    <a:pt x="21044" y="859863"/>
                  </a:lnTo>
                  <a:lnTo>
                    <a:pt x="0" y="864108"/>
                  </a:lnTo>
                  <a:lnTo>
                    <a:pt x="2979801" y="864108"/>
                  </a:lnTo>
                  <a:lnTo>
                    <a:pt x="3000845" y="859863"/>
                  </a:lnTo>
                  <a:lnTo>
                    <a:pt x="3018043" y="848288"/>
                  </a:lnTo>
                  <a:lnTo>
                    <a:pt x="3029646" y="831119"/>
                  </a:lnTo>
                  <a:lnTo>
                    <a:pt x="3033903" y="810094"/>
                  </a:lnTo>
                  <a:lnTo>
                    <a:pt x="3033903" y="108077"/>
                  </a:lnTo>
                  <a:lnTo>
                    <a:pt x="108076" y="108077"/>
                  </a:lnTo>
                  <a:lnTo>
                    <a:pt x="97528" y="105939"/>
                  </a:lnTo>
                  <a:lnTo>
                    <a:pt x="88931" y="100123"/>
                  </a:lnTo>
                  <a:lnTo>
                    <a:pt x="83145" y="91521"/>
                  </a:lnTo>
                  <a:lnTo>
                    <a:pt x="81025" y="81026"/>
                  </a:lnTo>
                  <a:lnTo>
                    <a:pt x="83145" y="70477"/>
                  </a:lnTo>
                  <a:lnTo>
                    <a:pt x="88931" y="61880"/>
                  </a:lnTo>
                  <a:lnTo>
                    <a:pt x="97528" y="56094"/>
                  </a:lnTo>
                  <a:lnTo>
                    <a:pt x="108076" y="53975"/>
                  </a:lnTo>
                  <a:lnTo>
                    <a:pt x="3141853" y="53975"/>
                  </a:lnTo>
                  <a:lnTo>
                    <a:pt x="3137616" y="32950"/>
                  </a:lnTo>
                  <a:lnTo>
                    <a:pt x="3126057" y="15795"/>
                  </a:lnTo>
                  <a:lnTo>
                    <a:pt x="3108902" y="4236"/>
                  </a:lnTo>
                  <a:lnTo>
                    <a:pt x="3087878" y="0"/>
                  </a:lnTo>
                  <a:close/>
                </a:path>
                <a:path w="3141979" h="864235">
                  <a:moveTo>
                    <a:pt x="3141853" y="53975"/>
                  </a:moveTo>
                  <a:lnTo>
                    <a:pt x="162051" y="53975"/>
                  </a:lnTo>
                  <a:lnTo>
                    <a:pt x="157815" y="75019"/>
                  </a:lnTo>
                  <a:lnTo>
                    <a:pt x="146256" y="92217"/>
                  </a:lnTo>
                  <a:lnTo>
                    <a:pt x="129101" y="103820"/>
                  </a:lnTo>
                  <a:lnTo>
                    <a:pt x="108076" y="108077"/>
                  </a:lnTo>
                  <a:lnTo>
                    <a:pt x="3033903" y="108077"/>
                  </a:lnTo>
                  <a:lnTo>
                    <a:pt x="3088505" y="107950"/>
                  </a:lnTo>
                  <a:lnTo>
                    <a:pt x="3108902" y="103820"/>
                  </a:lnTo>
                  <a:lnTo>
                    <a:pt x="3126057" y="92217"/>
                  </a:lnTo>
                  <a:lnTo>
                    <a:pt x="3137616" y="75019"/>
                  </a:lnTo>
                  <a:lnTo>
                    <a:pt x="3141853" y="53975"/>
                  </a:lnTo>
                  <a:close/>
                </a:path>
                <a:path w="3141979" h="864235">
                  <a:moveTo>
                    <a:pt x="3088505" y="107950"/>
                  </a:moveTo>
                  <a:lnTo>
                    <a:pt x="3033903" y="107950"/>
                  </a:lnTo>
                  <a:lnTo>
                    <a:pt x="3087878" y="108077"/>
                  </a:lnTo>
                  <a:lnTo>
                    <a:pt x="3088505" y="10795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90971" y="5115178"/>
              <a:ext cx="216535" cy="810260"/>
            </a:xfrm>
            <a:custGeom>
              <a:avLst/>
              <a:gdLst/>
              <a:ahLst/>
              <a:cxnLst/>
              <a:rect l="l" t="t" r="r" b="b"/>
              <a:pathLst>
                <a:path w="216535" h="810260">
                  <a:moveTo>
                    <a:pt x="216026" y="0"/>
                  </a:moveTo>
                  <a:lnTo>
                    <a:pt x="162051" y="0"/>
                  </a:lnTo>
                  <a:lnTo>
                    <a:pt x="151503" y="2119"/>
                  </a:lnTo>
                  <a:lnTo>
                    <a:pt x="142906" y="7905"/>
                  </a:lnTo>
                  <a:lnTo>
                    <a:pt x="137120" y="16502"/>
                  </a:lnTo>
                  <a:lnTo>
                    <a:pt x="135000" y="27051"/>
                  </a:lnTo>
                  <a:lnTo>
                    <a:pt x="137120" y="37546"/>
                  </a:lnTo>
                  <a:lnTo>
                    <a:pt x="142906" y="46148"/>
                  </a:lnTo>
                  <a:lnTo>
                    <a:pt x="151503" y="51964"/>
                  </a:lnTo>
                  <a:lnTo>
                    <a:pt x="162051" y="54102"/>
                  </a:lnTo>
                  <a:lnTo>
                    <a:pt x="183076" y="49845"/>
                  </a:lnTo>
                  <a:lnTo>
                    <a:pt x="200231" y="38242"/>
                  </a:lnTo>
                  <a:lnTo>
                    <a:pt x="211790" y="21044"/>
                  </a:lnTo>
                  <a:lnTo>
                    <a:pt x="216026" y="0"/>
                  </a:lnTo>
                  <a:close/>
                </a:path>
                <a:path w="216535" h="810260">
                  <a:moveTo>
                    <a:pt x="53975" y="702119"/>
                  </a:moveTo>
                  <a:lnTo>
                    <a:pt x="32950" y="706363"/>
                  </a:lnTo>
                  <a:lnTo>
                    <a:pt x="15795" y="717937"/>
                  </a:lnTo>
                  <a:lnTo>
                    <a:pt x="4236" y="735102"/>
                  </a:lnTo>
                  <a:lnTo>
                    <a:pt x="0" y="756119"/>
                  </a:lnTo>
                  <a:lnTo>
                    <a:pt x="4236" y="777144"/>
                  </a:lnTo>
                  <a:lnTo>
                    <a:pt x="15795" y="794313"/>
                  </a:lnTo>
                  <a:lnTo>
                    <a:pt x="32950" y="805888"/>
                  </a:lnTo>
                  <a:lnTo>
                    <a:pt x="53975" y="810133"/>
                  </a:lnTo>
                  <a:lnTo>
                    <a:pt x="74999" y="805888"/>
                  </a:lnTo>
                  <a:lnTo>
                    <a:pt x="92154" y="794313"/>
                  </a:lnTo>
                  <a:lnTo>
                    <a:pt x="103713" y="777144"/>
                  </a:lnTo>
                  <a:lnTo>
                    <a:pt x="107950" y="756119"/>
                  </a:lnTo>
                  <a:lnTo>
                    <a:pt x="53975" y="756119"/>
                  </a:lnTo>
                  <a:lnTo>
                    <a:pt x="64523" y="753997"/>
                  </a:lnTo>
                  <a:lnTo>
                    <a:pt x="73120" y="748210"/>
                  </a:lnTo>
                  <a:lnTo>
                    <a:pt x="78906" y="739628"/>
                  </a:lnTo>
                  <a:lnTo>
                    <a:pt x="81025" y="729119"/>
                  </a:lnTo>
                  <a:lnTo>
                    <a:pt x="78906" y="718610"/>
                  </a:lnTo>
                  <a:lnTo>
                    <a:pt x="73120" y="710028"/>
                  </a:lnTo>
                  <a:lnTo>
                    <a:pt x="64523" y="704241"/>
                  </a:lnTo>
                  <a:lnTo>
                    <a:pt x="53975" y="702119"/>
                  </a:lnTo>
                  <a:close/>
                </a:path>
              </a:pathLst>
            </a:custGeom>
            <a:solidFill>
              <a:srgbClr val="CDCD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90971" y="5061203"/>
              <a:ext cx="3195955" cy="864235"/>
            </a:xfrm>
            <a:custGeom>
              <a:avLst/>
              <a:gdLst/>
              <a:ahLst/>
              <a:cxnLst/>
              <a:rect l="l" t="t" r="r" b="b"/>
              <a:pathLst>
                <a:path w="3195954" h="864235">
                  <a:moveTo>
                    <a:pt x="107950" y="756094"/>
                  </a:moveTo>
                  <a:lnTo>
                    <a:pt x="107950" y="53975"/>
                  </a:lnTo>
                  <a:lnTo>
                    <a:pt x="112206" y="32950"/>
                  </a:lnTo>
                  <a:lnTo>
                    <a:pt x="123809" y="15795"/>
                  </a:lnTo>
                  <a:lnTo>
                    <a:pt x="141007" y="4236"/>
                  </a:lnTo>
                  <a:lnTo>
                    <a:pt x="162051" y="0"/>
                  </a:lnTo>
                  <a:lnTo>
                    <a:pt x="3141853" y="0"/>
                  </a:lnTo>
                  <a:lnTo>
                    <a:pt x="3162877" y="4236"/>
                  </a:lnTo>
                  <a:lnTo>
                    <a:pt x="3180032" y="15795"/>
                  </a:lnTo>
                  <a:lnTo>
                    <a:pt x="3191591" y="32950"/>
                  </a:lnTo>
                  <a:lnTo>
                    <a:pt x="3195828" y="53975"/>
                  </a:lnTo>
                  <a:lnTo>
                    <a:pt x="3191591" y="75019"/>
                  </a:lnTo>
                  <a:lnTo>
                    <a:pt x="3180032" y="92217"/>
                  </a:lnTo>
                  <a:lnTo>
                    <a:pt x="3162877" y="103820"/>
                  </a:lnTo>
                  <a:lnTo>
                    <a:pt x="3141853" y="108077"/>
                  </a:lnTo>
                  <a:lnTo>
                    <a:pt x="3087878" y="107950"/>
                  </a:lnTo>
                  <a:lnTo>
                    <a:pt x="3087878" y="810094"/>
                  </a:lnTo>
                  <a:lnTo>
                    <a:pt x="3083621" y="831119"/>
                  </a:lnTo>
                  <a:lnTo>
                    <a:pt x="3072018" y="848288"/>
                  </a:lnTo>
                  <a:lnTo>
                    <a:pt x="3054820" y="859863"/>
                  </a:lnTo>
                  <a:lnTo>
                    <a:pt x="3033776" y="864108"/>
                  </a:lnTo>
                  <a:lnTo>
                    <a:pt x="53975" y="864108"/>
                  </a:lnTo>
                  <a:lnTo>
                    <a:pt x="32950" y="859863"/>
                  </a:lnTo>
                  <a:lnTo>
                    <a:pt x="15795" y="848288"/>
                  </a:lnTo>
                  <a:lnTo>
                    <a:pt x="4236" y="831119"/>
                  </a:lnTo>
                  <a:lnTo>
                    <a:pt x="0" y="810094"/>
                  </a:lnTo>
                  <a:lnTo>
                    <a:pt x="4236" y="789077"/>
                  </a:lnTo>
                  <a:lnTo>
                    <a:pt x="15795" y="771912"/>
                  </a:lnTo>
                  <a:lnTo>
                    <a:pt x="32950" y="760338"/>
                  </a:lnTo>
                  <a:lnTo>
                    <a:pt x="53975" y="756094"/>
                  </a:lnTo>
                  <a:lnTo>
                    <a:pt x="107950" y="7560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1400" y="5056631"/>
              <a:ext cx="90170" cy="11722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44946" y="5169153"/>
              <a:ext cx="3034030" cy="756285"/>
            </a:xfrm>
            <a:custGeom>
              <a:avLst/>
              <a:gdLst/>
              <a:ahLst/>
              <a:cxnLst/>
              <a:rect l="l" t="t" r="r" b="b"/>
              <a:pathLst>
                <a:path w="3034029" h="756285">
                  <a:moveTo>
                    <a:pt x="3033903" y="0"/>
                  </a:moveTo>
                  <a:lnTo>
                    <a:pt x="108076" y="0"/>
                  </a:lnTo>
                </a:path>
                <a:path w="3034029" h="756285">
                  <a:moveTo>
                    <a:pt x="0" y="648144"/>
                  </a:moveTo>
                  <a:lnTo>
                    <a:pt x="10548" y="650266"/>
                  </a:lnTo>
                  <a:lnTo>
                    <a:pt x="19145" y="656053"/>
                  </a:lnTo>
                  <a:lnTo>
                    <a:pt x="24931" y="664635"/>
                  </a:lnTo>
                  <a:lnTo>
                    <a:pt x="27050" y="675144"/>
                  </a:lnTo>
                  <a:lnTo>
                    <a:pt x="24931" y="685653"/>
                  </a:lnTo>
                  <a:lnTo>
                    <a:pt x="19145" y="694235"/>
                  </a:lnTo>
                  <a:lnTo>
                    <a:pt x="10548" y="700022"/>
                  </a:lnTo>
                  <a:lnTo>
                    <a:pt x="0" y="702144"/>
                  </a:lnTo>
                  <a:lnTo>
                    <a:pt x="53975" y="702144"/>
                  </a:lnTo>
                </a:path>
                <a:path w="3034029" h="756285">
                  <a:moveTo>
                    <a:pt x="0" y="756158"/>
                  </a:moveTo>
                  <a:lnTo>
                    <a:pt x="21044" y="751913"/>
                  </a:lnTo>
                  <a:lnTo>
                    <a:pt x="38242" y="740338"/>
                  </a:lnTo>
                  <a:lnTo>
                    <a:pt x="49845" y="723169"/>
                  </a:lnTo>
                  <a:lnTo>
                    <a:pt x="54101" y="702144"/>
                  </a:lnTo>
                  <a:lnTo>
                    <a:pt x="53975" y="648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678551" y="5195442"/>
            <a:ext cx="27908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Cert. C, Name C,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signed  by a CA in Internet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PKI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734305" y="4759959"/>
            <a:ext cx="3933190" cy="1242060"/>
            <a:chOff x="4734305" y="4759959"/>
            <a:chExt cx="3933190" cy="1242060"/>
          </a:xfrm>
        </p:grpSpPr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5800" y="5567171"/>
              <a:ext cx="361188" cy="43434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734305" y="4759959"/>
              <a:ext cx="2701925" cy="321310"/>
            </a:xfrm>
            <a:custGeom>
              <a:avLst/>
              <a:gdLst/>
              <a:ahLst/>
              <a:cxnLst/>
              <a:rect l="l" t="t" r="r" b="b"/>
              <a:pathLst>
                <a:path w="2701925" h="321310">
                  <a:moveTo>
                    <a:pt x="104000" y="61821"/>
                  </a:moveTo>
                  <a:lnTo>
                    <a:pt x="81864" y="92598"/>
                  </a:lnTo>
                  <a:lnTo>
                    <a:pt x="85471" y="95122"/>
                  </a:lnTo>
                  <a:lnTo>
                    <a:pt x="113284" y="111125"/>
                  </a:lnTo>
                  <a:lnTo>
                    <a:pt x="173228" y="140842"/>
                  </a:lnTo>
                  <a:lnTo>
                    <a:pt x="239395" y="168275"/>
                  </a:lnTo>
                  <a:lnTo>
                    <a:pt x="311912" y="193294"/>
                  </a:lnTo>
                  <a:lnTo>
                    <a:pt x="350647" y="204850"/>
                  </a:lnTo>
                  <a:lnTo>
                    <a:pt x="391287" y="215900"/>
                  </a:lnTo>
                  <a:lnTo>
                    <a:pt x="433578" y="226313"/>
                  </a:lnTo>
                  <a:lnTo>
                    <a:pt x="477774" y="236219"/>
                  </a:lnTo>
                  <a:lnTo>
                    <a:pt x="523748" y="245490"/>
                  </a:lnTo>
                  <a:lnTo>
                    <a:pt x="571754" y="254253"/>
                  </a:lnTo>
                  <a:lnTo>
                    <a:pt x="621665" y="262381"/>
                  </a:lnTo>
                  <a:lnTo>
                    <a:pt x="673608" y="270001"/>
                  </a:lnTo>
                  <a:lnTo>
                    <a:pt x="727710" y="277113"/>
                  </a:lnTo>
                  <a:lnTo>
                    <a:pt x="783717" y="283590"/>
                  </a:lnTo>
                  <a:lnTo>
                    <a:pt x="842137" y="289687"/>
                  </a:lnTo>
                  <a:lnTo>
                    <a:pt x="933577" y="297688"/>
                  </a:lnTo>
                  <a:lnTo>
                    <a:pt x="997458" y="302387"/>
                  </a:lnTo>
                  <a:lnTo>
                    <a:pt x="1097661" y="308356"/>
                  </a:lnTo>
                  <a:lnTo>
                    <a:pt x="1239520" y="314706"/>
                  </a:lnTo>
                  <a:lnTo>
                    <a:pt x="1352550" y="318007"/>
                  </a:lnTo>
                  <a:lnTo>
                    <a:pt x="1553845" y="321056"/>
                  </a:lnTo>
                  <a:lnTo>
                    <a:pt x="1605280" y="320166"/>
                  </a:lnTo>
                  <a:lnTo>
                    <a:pt x="1655953" y="318769"/>
                  </a:lnTo>
                  <a:lnTo>
                    <a:pt x="1705356" y="316610"/>
                  </a:lnTo>
                  <a:lnTo>
                    <a:pt x="1753870" y="313816"/>
                  </a:lnTo>
                  <a:lnTo>
                    <a:pt x="1801368" y="310260"/>
                  </a:lnTo>
                  <a:lnTo>
                    <a:pt x="1847850" y="306196"/>
                  </a:lnTo>
                  <a:lnTo>
                    <a:pt x="1893189" y="301497"/>
                  </a:lnTo>
                  <a:lnTo>
                    <a:pt x="1937639" y="296290"/>
                  </a:lnTo>
                  <a:lnTo>
                    <a:pt x="1981073" y="290448"/>
                  </a:lnTo>
                  <a:lnTo>
                    <a:pt x="2023491" y="284098"/>
                  </a:lnTo>
                  <a:lnTo>
                    <a:pt x="2030499" y="282956"/>
                  </a:lnTo>
                  <a:lnTo>
                    <a:pt x="1553210" y="282956"/>
                  </a:lnTo>
                  <a:lnTo>
                    <a:pt x="1353312" y="279907"/>
                  </a:lnTo>
                  <a:lnTo>
                    <a:pt x="1204595" y="275208"/>
                  </a:lnTo>
                  <a:lnTo>
                    <a:pt x="1133983" y="272160"/>
                  </a:lnTo>
                  <a:lnTo>
                    <a:pt x="999871" y="264287"/>
                  </a:lnTo>
                  <a:lnTo>
                    <a:pt x="936498" y="259714"/>
                  </a:lnTo>
                  <a:lnTo>
                    <a:pt x="845566" y="251713"/>
                  </a:lnTo>
                  <a:lnTo>
                    <a:pt x="787654" y="245744"/>
                  </a:lnTo>
                  <a:lnTo>
                    <a:pt x="732155" y="239267"/>
                  </a:lnTo>
                  <a:lnTo>
                    <a:pt x="678561" y="232282"/>
                  </a:lnTo>
                  <a:lnTo>
                    <a:pt x="627253" y="224662"/>
                  </a:lnTo>
                  <a:lnTo>
                    <a:pt x="577850" y="216662"/>
                  </a:lnTo>
                  <a:lnTo>
                    <a:pt x="530606" y="208025"/>
                  </a:lnTo>
                  <a:lnTo>
                    <a:pt x="485267" y="198881"/>
                  </a:lnTo>
                  <a:lnTo>
                    <a:pt x="441960" y="189102"/>
                  </a:lnTo>
                  <a:lnTo>
                    <a:pt x="400304" y="178942"/>
                  </a:lnTo>
                  <a:lnTo>
                    <a:pt x="360680" y="168147"/>
                  </a:lnTo>
                  <a:lnTo>
                    <a:pt x="322834" y="156844"/>
                  </a:lnTo>
                  <a:lnTo>
                    <a:pt x="252349" y="132460"/>
                  </a:lnTo>
                  <a:lnTo>
                    <a:pt x="188468" y="105917"/>
                  </a:lnTo>
                  <a:lnTo>
                    <a:pt x="130937" y="77342"/>
                  </a:lnTo>
                  <a:lnTo>
                    <a:pt x="104394" y="62102"/>
                  </a:lnTo>
                  <a:lnTo>
                    <a:pt x="104000" y="61821"/>
                  </a:lnTo>
                  <a:close/>
                </a:path>
                <a:path w="2701925" h="321310">
                  <a:moveTo>
                    <a:pt x="2681097" y="18795"/>
                  </a:moveTo>
                  <a:lnTo>
                    <a:pt x="2640457" y="43941"/>
                  </a:lnTo>
                  <a:lnTo>
                    <a:pt x="2596388" y="68452"/>
                  </a:lnTo>
                  <a:lnTo>
                    <a:pt x="2547967" y="92598"/>
                  </a:lnTo>
                  <a:lnTo>
                    <a:pt x="2495804" y="115950"/>
                  </a:lnTo>
                  <a:lnTo>
                    <a:pt x="2439543" y="138556"/>
                  </a:lnTo>
                  <a:lnTo>
                    <a:pt x="2379218" y="160019"/>
                  </a:lnTo>
                  <a:lnTo>
                    <a:pt x="2314955" y="180339"/>
                  </a:lnTo>
                  <a:lnTo>
                    <a:pt x="2246629" y="199262"/>
                  </a:lnTo>
                  <a:lnTo>
                    <a:pt x="2174240" y="216788"/>
                  </a:lnTo>
                  <a:lnTo>
                    <a:pt x="2136394" y="224916"/>
                  </a:lnTo>
                  <a:lnTo>
                    <a:pt x="2097659" y="232663"/>
                  </a:lnTo>
                  <a:lnTo>
                    <a:pt x="2058035" y="239775"/>
                  </a:lnTo>
                  <a:lnTo>
                    <a:pt x="2017268" y="246506"/>
                  </a:lnTo>
                  <a:lnTo>
                    <a:pt x="1975485" y="252729"/>
                  </a:lnTo>
                  <a:lnTo>
                    <a:pt x="1932559" y="258571"/>
                  </a:lnTo>
                  <a:lnTo>
                    <a:pt x="1888744" y="263651"/>
                  </a:lnTo>
                  <a:lnTo>
                    <a:pt x="1843913" y="268350"/>
                  </a:lnTo>
                  <a:lnTo>
                    <a:pt x="1798066" y="272288"/>
                  </a:lnTo>
                  <a:lnTo>
                    <a:pt x="1751076" y="275716"/>
                  </a:lnTo>
                  <a:lnTo>
                    <a:pt x="1703197" y="278510"/>
                  </a:lnTo>
                  <a:lnTo>
                    <a:pt x="1654175" y="280669"/>
                  </a:lnTo>
                  <a:lnTo>
                    <a:pt x="1604264" y="282066"/>
                  </a:lnTo>
                  <a:lnTo>
                    <a:pt x="1553210" y="282956"/>
                  </a:lnTo>
                  <a:lnTo>
                    <a:pt x="2030499" y="282956"/>
                  </a:lnTo>
                  <a:lnTo>
                    <a:pt x="2105152" y="270001"/>
                  </a:lnTo>
                  <a:lnTo>
                    <a:pt x="2144522" y="262127"/>
                  </a:lnTo>
                  <a:lnTo>
                    <a:pt x="2182876" y="253872"/>
                  </a:lnTo>
                  <a:lnTo>
                    <a:pt x="2220214" y="245237"/>
                  </a:lnTo>
                  <a:lnTo>
                    <a:pt x="2291842" y="226694"/>
                  </a:lnTo>
                  <a:lnTo>
                    <a:pt x="2359405" y="206628"/>
                  </a:lnTo>
                  <a:lnTo>
                    <a:pt x="2423033" y="185165"/>
                  </a:lnTo>
                  <a:lnTo>
                    <a:pt x="2482723" y="162559"/>
                  </a:lnTo>
                  <a:lnTo>
                    <a:pt x="2538349" y="138937"/>
                  </a:lnTo>
                  <a:lnTo>
                    <a:pt x="2590038" y="114426"/>
                  </a:lnTo>
                  <a:lnTo>
                    <a:pt x="2637790" y="89407"/>
                  </a:lnTo>
                  <a:lnTo>
                    <a:pt x="2681604" y="63626"/>
                  </a:lnTo>
                  <a:lnTo>
                    <a:pt x="2701671" y="50926"/>
                  </a:lnTo>
                  <a:lnTo>
                    <a:pt x="2681097" y="18795"/>
                  </a:lnTo>
                  <a:close/>
                </a:path>
                <a:path w="2701925" h="321310">
                  <a:moveTo>
                    <a:pt x="148463" y="0"/>
                  </a:moveTo>
                  <a:lnTo>
                    <a:pt x="0" y="10667"/>
                  </a:lnTo>
                  <a:lnTo>
                    <a:pt x="37211" y="154685"/>
                  </a:lnTo>
                  <a:lnTo>
                    <a:pt x="81864" y="92598"/>
                  </a:lnTo>
                  <a:lnTo>
                    <a:pt x="66421" y="81787"/>
                  </a:lnTo>
                  <a:lnTo>
                    <a:pt x="88392" y="50672"/>
                  </a:lnTo>
                  <a:lnTo>
                    <a:pt x="112018" y="50672"/>
                  </a:lnTo>
                  <a:lnTo>
                    <a:pt x="148463" y="0"/>
                  </a:lnTo>
                  <a:close/>
                </a:path>
                <a:path w="2701925" h="321310">
                  <a:moveTo>
                    <a:pt x="88392" y="50672"/>
                  </a:moveTo>
                  <a:lnTo>
                    <a:pt x="66421" y="81787"/>
                  </a:lnTo>
                  <a:lnTo>
                    <a:pt x="81864" y="92598"/>
                  </a:lnTo>
                  <a:lnTo>
                    <a:pt x="104000" y="61821"/>
                  </a:lnTo>
                  <a:lnTo>
                    <a:pt x="88392" y="50672"/>
                  </a:lnTo>
                  <a:close/>
                </a:path>
                <a:path w="2701925" h="321310">
                  <a:moveTo>
                    <a:pt x="112018" y="50672"/>
                  </a:moveTo>
                  <a:lnTo>
                    <a:pt x="88392" y="50672"/>
                  </a:lnTo>
                  <a:lnTo>
                    <a:pt x="104000" y="61821"/>
                  </a:lnTo>
                  <a:lnTo>
                    <a:pt x="112018" y="50672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07023" y="4828031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3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70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3" y="358140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70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07023" y="4828031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70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3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70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3" y="358140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640323" y="4852161"/>
            <a:ext cx="3043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810" algn="l"/>
                <a:tab pos="3030220" algn="l"/>
              </a:tabLst>
            </a:pPr>
            <a:r>
              <a:rPr sz="1800" strike="sngStrike" dirty="0">
                <a:latin typeface="Arial"/>
                <a:cs typeface="Arial"/>
              </a:rPr>
              <a:t> 	</a:t>
            </a:r>
            <a:r>
              <a:rPr sz="1800" strike="sngStrike" spc="-5" dirty="0">
                <a:latin typeface="Arial"/>
                <a:cs typeface="Arial"/>
              </a:rPr>
              <a:t>3	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364358" y="4128261"/>
            <a:ext cx="1967864" cy="450215"/>
            <a:chOff x="2364358" y="4128261"/>
            <a:chExt cx="1967864" cy="450215"/>
          </a:xfrm>
        </p:grpSpPr>
        <p:sp>
          <p:nvSpPr>
            <p:cNvPr id="51" name="object 51"/>
            <p:cNvSpPr/>
            <p:nvPr/>
          </p:nvSpPr>
          <p:spPr>
            <a:xfrm>
              <a:off x="2364358" y="4303775"/>
              <a:ext cx="1967864" cy="274320"/>
            </a:xfrm>
            <a:custGeom>
              <a:avLst/>
              <a:gdLst/>
              <a:ahLst/>
              <a:cxnLst/>
              <a:rect l="l" t="t" r="r" b="b"/>
              <a:pathLst>
                <a:path w="1967864" h="274320">
                  <a:moveTo>
                    <a:pt x="1862888" y="211782"/>
                  </a:moveTo>
                  <a:lnTo>
                    <a:pt x="1819402" y="274319"/>
                  </a:lnTo>
                  <a:lnTo>
                    <a:pt x="1967611" y="261366"/>
                  </a:lnTo>
                  <a:lnTo>
                    <a:pt x="1956940" y="222631"/>
                  </a:lnTo>
                  <a:lnTo>
                    <a:pt x="1878583" y="222631"/>
                  </a:lnTo>
                  <a:lnTo>
                    <a:pt x="1862888" y="211782"/>
                  </a:lnTo>
                  <a:close/>
                </a:path>
                <a:path w="1967864" h="274320">
                  <a:moveTo>
                    <a:pt x="1093596" y="0"/>
                  </a:moveTo>
                  <a:lnTo>
                    <a:pt x="856996" y="5842"/>
                  </a:lnTo>
                  <a:lnTo>
                    <a:pt x="775716" y="9398"/>
                  </a:lnTo>
                  <a:lnTo>
                    <a:pt x="694309" y="13969"/>
                  </a:lnTo>
                  <a:lnTo>
                    <a:pt x="613664" y="19938"/>
                  </a:lnTo>
                  <a:lnTo>
                    <a:pt x="534416" y="27686"/>
                  </a:lnTo>
                  <a:lnTo>
                    <a:pt x="495427" y="32131"/>
                  </a:lnTo>
                  <a:lnTo>
                    <a:pt x="457200" y="37084"/>
                  </a:lnTo>
                  <a:lnTo>
                    <a:pt x="382905" y="48641"/>
                  </a:lnTo>
                  <a:lnTo>
                    <a:pt x="312039" y="62356"/>
                  </a:lnTo>
                  <a:lnTo>
                    <a:pt x="245237" y="78740"/>
                  </a:lnTo>
                  <a:lnTo>
                    <a:pt x="183515" y="97917"/>
                  </a:lnTo>
                  <a:lnTo>
                    <a:pt x="127127" y="120142"/>
                  </a:lnTo>
                  <a:lnTo>
                    <a:pt x="77216" y="145923"/>
                  </a:lnTo>
                  <a:lnTo>
                    <a:pt x="34036" y="175768"/>
                  </a:lnTo>
                  <a:lnTo>
                    <a:pt x="0" y="208406"/>
                  </a:lnTo>
                  <a:lnTo>
                    <a:pt x="27686" y="234696"/>
                  </a:lnTo>
                  <a:lnTo>
                    <a:pt x="43053" y="218440"/>
                  </a:lnTo>
                  <a:lnTo>
                    <a:pt x="59182" y="204343"/>
                  </a:lnTo>
                  <a:lnTo>
                    <a:pt x="97536" y="178054"/>
                  </a:lnTo>
                  <a:lnTo>
                    <a:pt x="143637" y="154559"/>
                  </a:lnTo>
                  <a:lnTo>
                    <a:pt x="196596" y="133604"/>
                  </a:lnTo>
                  <a:lnTo>
                    <a:pt x="256032" y="115188"/>
                  </a:lnTo>
                  <a:lnTo>
                    <a:pt x="320548" y="99568"/>
                  </a:lnTo>
                  <a:lnTo>
                    <a:pt x="389636" y="86106"/>
                  </a:lnTo>
                  <a:lnTo>
                    <a:pt x="462788" y="74803"/>
                  </a:lnTo>
                  <a:lnTo>
                    <a:pt x="538734" y="65531"/>
                  </a:lnTo>
                  <a:lnTo>
                    <a:pt x="617220" y="57912"/>
                  </a:lnTo>
                  <a:lnTo>
                    <a:pt x="697103" y="51943"/>
                  </a:lnTo>
                  <a:lnTo>
                    <a:pt x="777875" y="47371"/>
                  </a:lnTo>
                  <a:lnTo>
                    <a:pt x="938783" y="41275"/>
                  </a:lnTo>
                  <a:lnTo>
                    <a:pt x="1094232" y="38100"/>
                  </a:lnTo>
                  <a:lnTo>
                    <a:pt x="1547584" y="38100"/>
                  </a:lnTo>
                  <a:lnTo>
                    <a:pt x="1523745" y="33400"/>
                  </a:lnTo>
                  <a:lnTo>
                    <a:pt x="1469263" y="24256"/>
                  </a:lnTo>
                  <a:lnTo>
                    <a:pt x="1411224" y="16891"/>
                  </a:lnTo>
                  <a:lnTo>
                    <a:pt x="1349375" y="11049"/>
                  </a:lnTo>
                  <a:lnTo>
                    <a:pt x="1248156" y="4825"/>
                  </a:lnTo>
                  <a:lnTo>
                    <a:pt x="1134871" y="888"/>
                  </a:lnTo>
                  <a:lnTo>
                    <a:pt x="1093596" y="0"/>
                  </a:lnTo>
                  <a:close/>
                </a:path>
                <a:path w="1967864" h="274320">
                  <a:moveTo>
                    <a:pt x="1884589" y="180575"/>
                  </a:moveTo>
                  <a:lnTo>
                    <a:pt x="1862888" y="211782"/>
                  </a:lnTo>
                  <a:lnTo>
                    <a:pt x="1878583" y="222631"/>
                  </a:lnTo>
                  <a:lnTo>
                    <a:pt x="1900174" y="191388"/>
                  </a:lnTo>
                  <a:lnTo>
                    <a:pt x="1884589" y="180575"/>
                  </a:lnTo>
                  <a:close/>
                </a:path>
                <a:path w="1967864" h="274320">
                  <a:moveTo>
                    <a:pt x="1928114" y="117982"/>
                  </a:moveTo>
                  <a:lnTo>
                    <a:pt x="1884589" y="180575"/>
                  </a:lnTo>
                  <a:lnTo>
                    <a:pt x="1900174" y="191388"/>
                  </a:lnTo>
                  <a:lnTo>
                    <a:pt x="1878583" y="222631"/>
                  </a:lnTo>
                  <a:lnTo>
                    <a:pt x="1956940" y="222631"/>
                  </a:lnTo>
                  <a:lnTo>
                    <a:pt x="1928114" y="117982"/>
                  </a:lnTo>
                  <a:close/>
                </a:path>
                <a:path w="1967864" h="274320">
                  <a:moveTo>
                    <a:pt x="1547584" y="38100"/>
                  </a:moveTo>
                  <a:lnTo>
                    <a:pt x="1094232" y="38100"/>
                  </a:lnTo>
                  <a:lnTo>
                    <a:pt x="1210564" y="41275"/>
                  </a:lnTo>
                  <a:lnTo>
                    <a:pt x="1246505" y="42799"/>
                  </a:lnTo>
                  <a:lnTo>
                    <a:pt x="1314450" y="46609"/>
                  </a:lnTo>
                  <a:lnTo>
                    <a:pt x="1377442" y="51688"/>
                  </a:lnTo>
                  <a:lnTo>
                    <a:pt x="1436116" y="58166"/>
                  </a:lnTo>
                  <a:lnTo>
                    <a:pt x="1490980" y="66293"/>
                  </a:lnTo>
                  <a:lnTo>
                    <a:pt x="1542542" y="75946"/>
                  </a:lnTo>
                  <a:lnTo>
                    <a:pt x="1591437" y="87756"/>
                  </a:lnTo>
                  <a:lnTo>
                    <a:pt x="1638173" y="101726"/>
                  </a:lnTo>
                  <a:lnTo>
                    <a:pt x="1683512" y="117982"/>
                  </a:lnTo>
                  <a:lnTo>
                    <a:pt x="1727708" y="136779"/>
                  </a:lnTo>
                  <a:lnTo>
                    <a:pt x="1771777" y="158369"/>
                  </a:lnTo>
                  <a:lnTo>
                    <a:pt x="1815973" y="182880"/>
                  </a:lnTo>
                  <a:lnTo>
                    <a:pt x="1861312" y="210693"/>
                  </a:lnTo>
                  <a:lnTo>
                    <a:pt x="1862888" y="211782"/>
                  </a:lnTo>
                  <a:lnTo>
                    <a:pt x="1884589" y="180575"/>
                  </a:lnTo>
                  <a:lnTo>
                    <a:pt x="1835023" y="149860"/>
                  </a:lnTo>
                  <a:lnTo>
                    <a:pt x="1788921" y="124332"/>
                  </a:lnTo>
                  <a:lnTo>
                    <a:pt x="1743075" y="101854"/>
                  </a:lnTo>
                  <a:lnTo>
                    <a:pt x="1696846" y="82296"/>
                  </a:lnTo>
                  <a:lnTo>
                    <a:pt x="1649603" y="65405"/>
                  </a:lnTo>
                  <a:lnTo>
                    <a:pt x="1600835" y="50926"/>
                  </a:lnTo>
                  <a:lnTo>
                    <a:pt x="1550162" y="38607"/>
                  </a:lnTo>
                  <a:lnTo>
                    <a:pt x="1547584" y="3810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30651" y="4134611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930651" y="4134611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035300" y="415823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789551" y="4026153"/>
            <a:ext cx="2700020" cy="476884"/>
            <a:chOff x="4789551" y="4026153"/>
            <a:chExt cx="2700020" cy="476884"/>
          </a:xfrm>
        </p:grpSpPr>
        <p:sp>
          <p:nvSpPr>
            <p:cNvPr id="56" name="object 56"/>
            <p:cNvSpPr/>
            <p:nvPr/>
          </p:nvSpPr>
          <p:spPr>
            <a:xfrm>
              <a:off x="4789551" y="4181855"/>
              <a:ext cx="2700020" cy="320675"/>
            </a:xfrm>
            <a:custGeom>
              <a:avLst/>
              <a:gdLst/>
              <a:ahLst/>
              <a:cxnLst/>
              <a:rect l="l" t="t" r="r" b="b"/>
              <a:pathLst>
                <a:path w="2700020" h="320675">
                  <a:moveTo>
                    <a:pt x="2595878" y="258751"/>
                  </a:moveTo>
                  <a:lnTo>
                    <a:pt x="2551429" y="320675"/>
                  </a:lnTo>
                  <a:lnTo>
                    <a:pt x="2699893" y="309880"/>
                  </a:lnTo>
                  <a:lnTo>
                    <a:pt x="2689521" y="269875"/>
                  </a:lnTo>
                  <a:lnTo>
                    <a:pt x="2611501" y="269875"/>
                  </a:lnTo>
                  <a:lnTo>
                    <a:pt x="2595878" y="258751"/>
                  </a:lnTo>
                  <a:close/>
                </a:path>
                <a:path w="2700020" h="320675">
                  <a:moveTo>
                    <a:pt x="1147318" y="0"/>
                  </a:moveTo>
                  <a:lnTo>
                    <a:pt x="1095756" y="762"/>
                  </a:lnTo>
                  <a:lnTo>
                    <a:pt x="1045337" y="2286"/>
                  </a:lnTo>
                  <a:lnTo>
                    <a:pt x="995807" y="4572"/>
                  </a:lnTo>
                  <a:lnTo>
                    <a:pt x="947293" y="7366"/>
                  </a:lnTo>
                  <a:lnTo>
                    <a:pt x="899922" y="10795"/>
                  </a:lnTo>
                  <a:lnTo>
                    <a:pt x="853439" y="14859"/>
                  </a:lnTo>
                  <a:lnTo>
                    <a:pt x="808101" y="19558"/>
                  </a:lnTo>
                  <a:lnTo>
                    <a:pt x="763651" y="24892"/>
                  </a:lnTo>
                  <a:lnTo>
                    <a:pt x="720344" y="30607"/>
                  </a:lnTo>
                  <a:lnTo>
                    <a:pt x="677926" y="36957"/>
                  </a:lnTo>
                  <a:lnTo>
                    <a:pt x="636651" y="43688"/>
                  </a:lnTo>
                  <a:lnTo>
                    <a:pt x="596264" y="51181"/>
                  </a:lnTo>
                  <a:lnTo>
                    <a:pt x="557022" y="58928"/>
                  </a:lnTo>
                  <a:lnTo>
                    <a:pt x="518668" y="67183"/>
                  </a:lnTo>
                  <a:lnTo>
                    <a:pt x="481329" y="75946"/>
                  </a:lnTo>
                  <a:lnTo>
                    <a:pt x="409701" y="94488"/>
                  </a:lnTo>
                  <a:lnTo>
                    <a:pt x="342138" y="114554"/>
                  </a:lnTo>
                  <a:lnTo>
                    <a:pt x="278511" y="136017"/>
                  </a:lnTo>
                  <a:lnTo>
                    <a:pt x="218948" y="158623"/>
                  </a:lnTo>
                  <a:lnTo>
                    <a:pt x="163322" y="182118"/>
                  </a:lnTo>
                  <a:lnTo>
                    <a:pt x="111633" y="206629"/>
                  </a:lnTo>
                  <a:lnTo>
                    <a:pt x="63881" y="231775"/>
                  </a:lnTo>
                  <a:lnTo>
                    <a:pt x="20065" y="257556"/>
                  </a:lnTo>
                  <a:lnTo>
                    <a:pt x="0" y="270256"/>
                  </a:lnTo>
                  <a:lnTo>
                    <a:pt x="20574" y="302387"/>
                  </a:lnTo>
                  <a:lnTo>
                    <a:pt x="40512" y="289560"/>
                  </a:lnTo>
                  <a:lnTo>
                    <a:pt x="61213" y="277241"/>
                  </a:lnTo>
                  <a:lnTo>
                    <a:pt x="105283" y="252730"/>
                  </a:lnTo>
                  <a:lnTo>
                    <a:pt x="153670" y="228600"/>
                  </a:lnTo>
                  <a:lnTo>
                    <a:pt x="205866" y="205232"/>
                  </a:lnTo>
                  <a:lnTo>
                    <a:pt x="262127" y="182626"/>
                  </a:lnTo>
                  <a:lnTo>
                    <a:pt x="322325" y="161163"/>
                  </a:lnTo>
                  <a:lnTo>
                    <a:pt x="386588" y="140843"/>
                  </a:lnTo>
                  <a:lnTo>
                    <a:pt x="454913" y="121793"/>
                  </a:lnTo>
                  <a:lnTo>
                    <a:pt x="527303" y="104267"/>
                  </a:lnTo>
                  <a:lnTo>
                    <a:pt x="565023" y="96139"/>
                  </a:lnTo>
                  <a:lnTo>
                    <a:pt x="603631" y="88519"/>
                  </a:lnTo>
                  <a:lnTo>
                    <a:pt x="643509" y="81280"/>
                  </a:lnTo>
                  <a:lnTo>
                    <a:pt x="684149" y="74549"/>
                  </a:lnTo>
                  <a:lnTo>
                    <a:pt x="725932" y="68326"/>
                  </a:lnTo>
                  <a:lnTo>
                    <a:pt x="768731" y="62611"/>
                  </a:lnTo>
                  <a:lnTo>
                    <a:pt x="812546" y="57404"/>
                  </a:lnTo>
                  <a:lnTo>
                    <a:pt x="857376" y="52705"/>
                  </a:lnTo>
                  <a:lnTo>
                    <a:pt x="903224" y="48768"/>
                  </a:lnTo>
                  <a:lnTo>
                    <a:pt x="950087" y="45339"/>
                  </a:lnTo>
                  <a:lnTo>
                    <a:pt x="997965" y="42545"/>
                  </a:lnTo>
                  <a:lnTo>
                    <a:pt x="1046988" y="40386"/>
                  </a:lnTo>
                  <a:lnTo>
                    <a:pt x="1096899" y="38862"/>
                  </a:lnTo>
                  <a:lnTo>
                    <a:pt x="1147826" y="38100"/>
                  </a:lnTo>
                  <a:lnTo>
                    <a:pt x="1922208" y="38100"/>
                  </a:lnTo>
                  <a:lnTo>
                    <a:pt x="1916810" y="37465"/>
                  </a:lnTo>
                  <a:lnTo>
                    <a:pt x="1858645" y="31369"/>
                  </a:lnTo>
                  <a:lnTo>
                    <a:pt x="1798066" y="25908"/>
                  </a:lnTo>
                  <a:lnTo>
                    <a:pt x="1735454" y="20955"/>
                  </a:lnTo>
                  <a:lnTo>
                    <a:pt x="1603121" y="12700"/>
                  </a:lnTo>
                  <a:lnTo>
                    <a:pt x="1424432" y="5207"/>
                  </a:lnTo>
                  <a:lnTo>
                    <a:pt x="1309624" y="2159"/>
                  </a:lnTo>
                  <a:lnTo>
                    <a:pt x="1147318" y="0"/>
                  </a:lnTo>
                  <a:close/>
                </a:path>
                <a:path w="2700020" h="320675">
                  <a:moveTo>
                    <a:pt x="2618036" y="227882"/>
                  </a:moveTo>
                  <a:lnTo>
                    <a:pt x="2595878" y="258751"/>
                  </a:lnTo>
                  <a:lnTo>
                    <a:pt x="2611501" y="269875"/>
                  </a:lnTo>
                  <a:lnTo>
                    <a:pt x="2633472" y="238760"/>
                  </a:lnTo>
                  <a:lnTo>
                    <a:pt x="2618036" y="227882"/>
                  </a:lnTo>
                  <a:close/>
                </a:path>
                <a:path w="2700020" h="320675">
                  <a:moveTo>
                    <a:pt x="2662554" y="165862"/>
                  </a:moveTo>
                  <a:lnTo>
                    <a:pt x="2618036" y="227882"/>
                  </a:lnTo>
                  <a:lnTo>
                    <a:pt x="2633472" y="238760"/>
                  </a:lnTo>
                  <a:lnTo>
                    <a:pt x="2611501" y="269875"/>
                  </a:lnTo>
                  <a:lnTo>
                    <a:pt x="2689521" y="269875"/>
                  </a:lnTo>
                  <a:lnTo>
                    <a:pt x="2662554" y="165862"/>
                  </a:lnTo>
                  <a:close/>
                </a:path>
                <a:path w="2700020" h="320675">
                  <a:moveTo>
                    <a:pt x="1922208" y="38100"/>
                  </a:moveTo>
                  <a:lnTo>
                    <a:pt x="1147826" y="38100"/>
                  </a:lnTo>
                  <a:lnTo>
                    <a:pt x="1347597" y="41148"/>
                  </a:lnTo>
                  <a:lnTo>
                    <a:pt x="1531874" y="47371"/>
                  </a:lnTo>
                  <a:lnTo>
                    <a:pt x="1668145" y="54610"/>
                  </a:lnTo>
                  <a:lnTo>
                    <a:pt x="1732788" y="59055"/>
                  </a:lnTo>
                  <a:lnTo>
                    <a:pt x="1855216" y="69342"/>
                  </a:lnTo>
                  <a:lnTo>
                    <a:pt x="1913001" y="75311"/>
                  </a:lnTo>
                  <a:lnTo>
                    <a:pt x="1968500" y="81915"/>
                  </a:lnTo>
                  <a:lnTo>
                    <a:pt x="2021967" y="88900"/>
                  </a:lnTo>
                  <a:lnTo>
                    <a:pt x="2073275" y="96393"/>
                  </a:lnTo>
                  <a:lnTo>
                    <a:pt x="2122678" y="104394"/>
                  </a:lnTo>
                  <a:lnTo>
                    <a:pt x="2169922" y="113030"/>
                  </a:lnTo>
                  <a:lnTo>
                    <a:pt x="2215133" y="122174"/>
                  </a:lnTo>
                  <a:lnTo>
                    <a:pt x="2258441" y="131953"/>
                  </a:lnTo>
                  <a:lnTo>
                    <a:pt x="2299970" y="142113"/>
                  </a:lnTo>
                  <a:lnTo>
                    <a:pt x="2339721" y="152908"/>
                  </a:lnTo>
                  <a:lnTo>
                    <a:pt x="2377567" y="164211"/>
                  </a:lnTo>
                  <a:lnTo>
                    <a:pt x="2447925" y="188468"/>
                  </a:lnTo>
                  <a:lnTo>
                    <a:pt x="2511679" y="214884"/>
                  </a:lnTo>
                  <a:lnTo>
                    <a:pt x="2569209" y="243459"/>
                  </a:lnTo>
                  <a:lnTo>
                    <a:pt x="2595878" y="258751"/>
                  </a:lnTo>
                  <a:lnTo>
                    <a:pt x="2618036" y="227882"/>
                  </a:lnTo>
                  <a:lnTo>
                    <a:pt x="2557526" y="194564"/>
                  </a:lnTo>
                  <a:lnTo>
                    <a:pt x="2494660" y="165989"/>
                  </a:lnTo>
                  <a:lnTo>
                    <a:pt x="2425446" y="139954"/>
                  </a:lnTo>
                  <a:lnTo>
                    <a:pt x="2388362" y="127635"/>
                  </a:lnTo>
                  <a:lnTo>
                    <a:pt x="2349627" y="116078"/>
                  </a:lnTo>
                  <a:lnTo>
                    <a:pt x="2309114" y="105156"/>
                  </a:lnTo>
                  <a:lnTo>
                    <a:pt x="2266823" y="94742"/>
                  </a:lnTo>
                  <a:lnTo>
                    <a:pt x="2222754" y="84836"/>
                  </a:lnTo>
                  <a:lnTo>
                    <a:pt x="2176779" y="75565"/>
                  </a:lnTo>
                  <a:lnTo>
                    <a:pt x="2128774" y="66802"/>
                  </a:lnTo>
                  <a:lnTo>
                    <a:pt x="2078863" y="58674"/>
                  </a:lnTo>
                  <a:lnTo>
                    <a:pt x="2026920" y="51181"/>
                  </a:lnTo>
                  <a:lnTo>
                    <a:pt x="1972945" y="44069"/>
                  </a:lnTo>
                  <a:lnTo>
                    <a:pt x="1922208" y="3810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70092" y="4032503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2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2" y="358140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070092" y="4032503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2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2" y="358140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297804" y="3328161"/>
            <a:ext cx="1621155" cy="102870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705"/>
              </a:spcBef>
            </a:pPr>
            <a:r>
              <a:rPr sz="2000" dirty="0">
                <a:latin typeface="Arial"/>
                <a:cs typeface="Arial"/>
              </a:rPr>
              <a:t>Internet </a:t>
            </a:r>
            <a:r>
              <a:rPr sz="2000" spc="-5" dirty="0">
                <a:latin typeface="Arial"/>
                <a:cs typeface="Arial"/>
              </a:rPr>
              <a:t>PKI  </a:t>
            </a:r>
            <a:r>
              <a:rPr sz="2000" dirty="0">
                <a:latin typeface="Arial"/>
                <a:cs typeface="Arial"/>
              </a:rPr>
              <a:t>root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certificate</a:t>
            </a:r>
            <a:endParaRPr sz="2000">
              <a:latin typeface="Arial"/>
              <a:cs typeface="Arial"/>
            </a:endParaRPr>
          </a:p>
          <a:p>
            <a:pPr marL="287655" algn="ctr">
              <a:lnSpc>
                <a:spcPct val="100000"/>
              </a:lnSpc>
              <a:spcBef>
                <a:spcPts val="153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38105" y="3215509"/>
            <a:ext cx="2176780" cy="1472565"/>
            <a:chOff x="838105" y="3215509"/>
            <a:chExt cx="2176780" cy="1472565"/>
          </a:xfrm>
        </p:grpSpPr>
        <p:sp>
          <p:nvSpPr>
            <p:cNvPr id="61" name="object 61"/>
            <p:cNvSpPr/>
            <p:nvPr/>
          </p:nvSpPr>
          <p:spPr>
            <a:xfrm>
              <a:off x="851123" y="3228527"/>
              <a:ext cx="2150745" cy="1446530"/>
            </a:xfrm>
            <a:custGeom>
              <a:avLst/>
              <a:gdLst/>
              <a:ahLst/>
              <a:cxnLst/>
              <a:rect l="l" t="t" r="r" b="b"/>
              <a:pathLst>
                <a:path w="2150745" h="1446529">
                  <a:moveTo>
                    <a:pt x="1075791" y="0"/>
                  </a:moveTo>
                  <a:lnTo>
                    <a:pt x="1017463" y="862"/>
                  </a:lnTo>
                  <a:lnTo>
                    <a:pt x="959878" y="3499"/>
                  </a:lnTo>
                  <a:lnTo>
                    <a:pt x="903123" y="7865"/>
                  </a:lnTo>
                  <a:lnTo>
                    <a:pt x="847283" y="13916"/>
                  </a:lnTo>
                  <a:lnTo>
                    <a:pt x="792445" y="21608"/>
                  </a:lnTo>
                  <a:lnTo>
                    <a:pt x="738695" y="30897"/>
                  </a:lnTo>
                  <a:lnTo>
                    <a:pt x="686121" y="41738"/>
                  </a:lnTo>
                  <a:lnTo>
                    <a:pt x="634808" y="54086"/>
                  </a:lnTo>
                  <a:lnTo>
                    <a:pt x="584843" y="67898"/>
                  </a:lnTo>
                  <a:lnTo>
                    <a:pt x="536312" y="83129"/>
                  </a:lnTo>
                  <a:lnTo>
                    <a:pt x="489301" y="99735"/>
                  </a:lnTo>
                  <a:lnTo>
                    <a:pt x="443898" y="117671"/>
                  </a:lnTo>
                  <a:lnTo>
                    <a:pt x="400189" y="136892"/>
                  </a:lnTo>
                  <a:lnTo>
                    <a:pt x="358259" y="157356"/>
                  </a:lnTo>
                  <a:lnTo>
                    <a:pt x="318196" y="179016"/>
                  </a:lnTo>
                  <a:lnTo>
                    <a:pt x="280085" y="201829"/>
                  </a:lnTo>
                  <a:lnTo>
                    <a:pt x="244014" y="225751"/>
                  </a:lnTo>
                  <a:lnTo>
                    <a:pt x="210069" y="250737"/>
                  </a:lnTo>
                  <a:lnTo>
                    <a:pt x="178335" y="276743"/>
                  </a:lnTo>
                  <a:lnTo>
                    <a:pt x="148901" y="303724"/>
                  </a:lnTo>
                  <a:lnTo>
                    <a:pt x="121851" y="331636"/>
                  </a:lnTo>
                  <a:lnTo>
                    <a:pt x="75251" y="390075"/>
                  </a:lnTo>
                  <a:lnTo>
                    <a:pt x="39229" y="451706"/>
                  </a:lnTo>
                  <a:lnTo>
                    <a:pt x="14475" y="516174"/>
                  </a:lnTo>
                  <a:lnTo>
                    <a:pt x="1681" y="583123"/>
                  </a:lnTo>
                  <a:lnTo>
                    <a:pt x="0" y="618148"/>
                  </a:lnTo>
                  <a:lnTo>
                    <a:pt x="1705" y="652768"/>
                  </a:lnTo>
                  <a:lnTo>
                    <a:pt x="14938" y="720571"/>
                  </a:lnTo>
                  <a:lnTo>
                    <a:pt x="40693" y="786093"/>
                  </a:lnTo>
                  <a:lnTo>
                    <a:pt x="78288" y="848895"/>
                  </a:lnTo>
                  <a:lnTo>
                    <a:pt x="127038" y="908538"/>
                  </a:lnTo>
                  <a:lnTo>
                    <a:pt x="155382" y="937038"/>
                  </a:lnTo>
                  <a:lnTo>
                    <a:pt x="186258" y="964583"/>
                  </a:lnTo>
                  <a:lnTo>
                    <a:pt x="219581" y="991118"/>
                  </a:lnTo>
                  <a:lnTo>
                    <a:pt x="255264" y="1016590"/>
                  </a:lnTo>
                  <a:lnTo>
                    <a:pt x="293223" y="1040942"/>
                  </a:lnTo>
                  <a:lnTo>
                    <a:pt x="333372" y="1064120"/>
                  </a:lnTo>
                  <a:lnTo>
                    <a:pt x="375624" y="1086069"/>
                  </a:lnTo>
                  <a:lnTo>
                    <a:pt x="419896" y="1106734"/>
                  </a:lnTo>
                  <a:lnTo>
                    <a:pt x="466101" y="1126061"/>
                  </a:lnTo>
                  <a:lnTo>
                    <a:pt x="514153" y="1143994"/>
                  </a:lnTo>
                  <a:lnTo>
                    <a:pt x="563967" y="1160478"/>
                  </a:lnTo>
                  <a:lnTo>
                    <a:pt x="615458" y="1175459"/>
                  </a:lnTo>
                  <a:lnTo>
                    <a:pt x="668540" y="1188881"/>
                  </a:lnTo>
                  <a:lnTo>
                    <a:pt x="723127" y="1200691"/>
                  </a:lnTo>
                  <a:lnTo>
                    <a:pt x="779134" y="1210832"/>
                  </a:lnTo>
                  <a:lnTo>
                    <a:pt x="836475" y="1219250"/>
                  </a:lnTo>
                  <a:lnTo>
                    <a:pt x="895065" y="1225890"/>
                  </a:lnTo>
                  <a:lnTo>
                    <a:pt x="954819" y="1230697"/>
                  </a:lnTo>
                  <a:lnTo>
                    <a:pt x="1015649" y="1233617"/>
                  </a:lnTo>
                  <a:lnTo>
                    <a:pt x="1273586" y="1446469"/>
                  </a:lnTo>
                  <a:lnTo>
                    <a:pt x="1422049" y="1201486"/>
                  </a:lnTo>
                  <a:lnTo>
                    <a:pt x="1483313" y="1188302"/>
                  </a:lnTo>
                  <a:lnTo>
                    <a:pt x="1542565" y="1173148"/>
                  </a:lnTo>
                  <a:lnTo>
                    <a:pt x="1599701" y="1156099"/>
                  </a:lnTo>
                  <a:lnTo>
                    <a:pt x="1654622" y="1137235"/>
                  </a:lnTo>
                  <a:lnTo>
                    <a:pt x="1707224" y="1116632"/>
                  </a:lnTo>
                  <a:lnTo>
                    <a:pt x="1757405" y="1094368"/>
                  </a:lnTo>
                  <a:lnTo>
                    <a:pt x="1805065" y="1070519"/>
                  </a:lnTo>
                  <a:lnTo>
                    <a:pt x="1850100" y="1045162"/>
                  </a:lnTo>
                  <a:lnTo>
                    <a:pt x="1892409" y="1018376"/>
                  </a:lnTo>
                  <a:lnTo>
                    <a:pt x="1931891" y="990238"/>
                  </a:lnTo>
                  <a:lnTo>
                    <a:pt x="1968442" y="960823"/>
                  </a:lnTo>
                  <a:lnTo>
                    <a:pt x="2001962" y="930211"/>
                  </a:lnTo>
                  <a:lnTo>
                    <a:pt x="2032348" y="898478"/>
                  </a:lnTo>
                  <a:lnTo>
                    <a:pt x="2059498" y="865701"/>
                  </a:lnTo>
                  <a:lnTo>
                    <a:pt x="2083310" y="831958"/>
                  </a:lnTo>
                  <a:lnTo>
                    <a:pt x="2103684" y="797325"/>
                  </a:lnTo>
                  <a:lnTo>
                    <a:pt x="2120515" y="761881"/>
                  </a:lnTo>
                  <a:lnTo>
                    <a:pt x="2133704" y="725702"/>
                  </a:lnTo>
                  <a:lnTo>
                    <a:pt x="2148743" y="651449"/>
                  </a:lnTo>
                  <a:lnTo>
                    <a:pt x="2150424" y="616424"/>
                  </a:lnTo>
                  <a:lnTo>
                    <a:pt x="2148717" y="581804"/>
                  </a:lnTo>
                  <a:lnTo>
                    <a:pt x="2135483" y="514001"/>
                  </a:lnTo>
                  <a:lnTo>
                    <a:pt x="2109726" y="448479"/>
                  </a:lnTo>
                  <a:lnTo>
                    <a:pt x="2072131" y="385677"/>
                  </a:lnTo>
                  <a:lnTo>
                    <a:pt x="2023381" y="326034"/>
                  </a:lnTo>
                  <a:lnTo>
                    <a:pt x="1995037" y="297535"/>
                  </a:lnTo>
                  <a:lnTo>
                    <a:pt x="1964161" y="269990"/>
                  </a:lnTo>
                  <a:lnTo>
                    <a:pt x="1930839" y="243454"/>
                  </a:lnTo>
                  <a:lnTo>
                    <a:pt x="1895155" y="217983"/>
                  </a:lnTo>
                  <a:lnTo>
                    <a:pt x="1857197" y="193631"/>
                  </a:lnTo>
                  <a:lnTo>
                    <a:pt x="1817049" y="170452"/>
                  </a:lnTo>
                  <a:lnTo>
                    <a:pt x="1774796" y="148503"/>
                  </a:lnTo>
                  <a:lnTo>
                    <a:pt x="1730525" y="127838"/>
                  </a:lnTo>
                  <a:lnTo>
                    <a:pt x="1684321" y="108512"/>
                  </a:lnTo>
                  <a:lnTo>
                    <a:pt x="1636269" y="90579"/>
                  </a:lnTo>
                  <a:lnTo>
                    <a:pt x="1586455" y="74094"/>
                  </a:lnTo>
                  <a:lnTo>
                    <a:pt x="1534964" y="59114"/>
                  </a:lnTo>
                  <a:lnTo>
                    <a:pt x="1481883" y="45691"/>
                  </a:lnTo>
                  <a:lnTo>
                    <a:pt x="1427296" y="33882"/>
                  </a:lnTo>
                  <a:lnTo>
                    <a:pt x="1371290" y="23741"/>
                  </a:lnTo>
                  <a:lnTo>
                    <a:pt x="1313949" y="15322"/>
                  </a:lnTo>
                  <a:lnTo>
                    <a:pt x="1255359" y="8682"/>
                  </a:lnTo>
                  <a:lnTo>
                    <a:pt x="1195606" y="3875"/>
                  </a:lnTo>
                  <a:lnTo>
                    <a:pt x="1134775" y="955"/>
                  </a:lnTo>
                  <a:lnTo>
                    <a:pt x="1075791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51123" y="3228527"/>
              <a:ext cx="2150745" cy="1446530"/>
            </a:xfrm>
            <a:custGeom>
              <a:avLst/>
              <a:gdLst/>
              <a:ahLst/>
              <a:cxnLst/>
              <a:rect l="l" t="t" r="r" b="b"/>
              <a:pathLst>
                <a:path w="2150745" h="1446529">
                  <a:moveTo>
                    <a:pt x="1273586" y="1446469"/>
                  </a:moveTo>
                  <a:lnTo>
                    <a:pt x="1015649" y="1233617"/>
                  </a:lnTo>
                  <a:lnTo>
                    <a:pt x="954819" y="1230697"/>
                  </a:lnTo>
                  <a:lnTo>
                    <a:pt x="895065" y="1225890"/>
                  </a:lnTo>
                  <a:lnTo>
                    <a:pt x="836475" y="1219250"/>
                  </a:lnTo>
                  <a:lnTo>
                    <a:pt x="779134" y="1210832"/>
                  </a:lnTo>
                  <a:lnTo>
                    <a:pt x="723127" y="1200691"/>
                  </a:lnTo>
                  <a:lnTo>
                    <a:pt x="668540" y="1188881"/>
                  </a:lnTo>
                  <a:lnTo>
                    <a:pt x="615458" y="1175459"/>
                  </a:lnTo>
                  <a:lnTo>
                    <a:pt x="563967" y="1160478"/>
                  </a:lnTo>
                  <a:lnTo>
                    <a:pt x="514153" y="1143994"/>
                  </a:lnTo>
                  <a:lnTo>
                    <a:pt x="466101" y="1126061"/>
                  </a:lnTo>
                  <a:lnTo>
                    <a:pt x="419896" y="1106734"/>
                  </a:lnTo>
                  <a:lnTo>
                    <a:pt x="375624" y="1086069"/>
                  </a:lnTo>
                  <a:lnTo>
                    <a:pt x="333372" y="1064120"/>
                  </a:lnTo>
                  <a:lnTo>
                    <a:pt x="293223" y="1040942"/>
                  </a:lnTo>
                  <a:lnTo>
                    <a:pt x="255264" y="1016590"/>
                  </a:lnTo>
                  <a:lnTo>
                    <a:pt x="219581" y="991118"/>
                  </a:lnTo>
                  <a:lnTo>
                    <a:pt x="186258" y="964583"/>
                  </a:lnTo>
                  <a:lnTo>
                    <a:pt x="155382" y="937038"/>
                  </a:lnTo>
                  <a:lnTo>
                    <a:pt x="127038" y="908538"/>
                  </a:lnTo>
                  <a:lnTo>
                    <a:pt x="101312" y="879139"/>
                  </a:lnTo>
                  <a:lnTo>
                    <a:pt x="58054" y="817862"/>
                  </a:lnTo>
                  <a:lnTo>
                    <a:pt x="26293" y="753645"/>
                  </a:lnTo>
                  <a:lnTo>
                    <a:pt x="6713" y="686927"/>
                  </a:lnTo>
                  <a:lnTo>
                    <a:pt x="0" y="618148"/>
                  </a:lnTo>
                  <a:lnTo>
                    <a:pt x="1681" y="583123"/>
                  </a:lnTo>
                  <a:lnTo>
                    <a:pt x="14475" y="516174"/>
                  </a:lnTo>
                  <a:lnTo>
                    <a:pt x="39229" y="451706"/>
                  </a:lnTo>
                  <a:lnTo>
                    <a:pt x="75251" y="390075"/>
                  </a:lnTo>
                  <a:lnTo>
                    <a:pt x="121851" y="331636"/>
                  </a:lnTo>
                  <a:lnTo>
                    <a:pt x="148901" y="303724"/>
                  </a:lnTo>
                  <a:lnTo>
                    <a:pt x="178335" y="276743"/>
                  </a:lnTo>
                  <a:lnTo>
                    <a:pt x="210069" y="250737"/>
                  </a:lnTo>
                  <a:lnTo>
                    <a:pt x="244014" y="225751"/>
                  </a:lnTo>
                  <a:lnTo>
                    <a:pt x="280085" y="201829"/>
                  </a:lnTo>
                  <a:lnTo>
                    <a:pt x="318196" y="179016"/>
                  </a:lnTo>
                  <a:lnTo>
                    <a:pt x="358259" y="157356"/>
                  </a:lnTo>
                  <a:lnTo>
                    <a:pt x="400189" y="136892"/>
                  </a:lnTo>
                  <a:lnTo>
                    <a:pt x="443898" y="117671"/>
                  </a:lnTo>
                  <a:lnTo>
                    <a:pt x="489301" y="99735"/>
                  </a:lnTo>
                  <a:lnTo>
                    <a:pt x="536312" y="83129"/>
                  </a:lnTo>
                  <a:lnTo>
                    <a:pt x="584843" y="67898"/>
                  </a:lnTo>
                  <a:lnTo>
                    <a:pt x="634808" y="54086"/>
                  </a:lnTo>
                  <a:lnTo>
                    <a:pt x="686121" y="41738"/>
                  </a:lnTo>
                  <a:lnTo>
                    <a:pt x="738695" y="30897"/>
                  </a:lnTo>
                  <a:lnTo>
                    <a:pt x="792445" y="21608"/>
                  </a:lnTo>
                  <a:lnTo>
                    <a:pt x="847283" y="13916"/>
                  </a:lnTo>
                  <a:lnTo>
                    <a:pt x="903123" y="7865"/>
                  </a:lnTo>
                  <a:lnTo>
                    <a:pt x="959878" y="3499"/>
                  </a:lnTo>
                  <a:lnTo>
                    <a:pt x="1017463" y="862"/>
                  </a:lnTo>
                  <a:lnTo>
                    <a:pt x="1075791" y="0"/>
                  </a:lnTo>
                  <a:lnTo>
                    <a:pt x="1134775" y="955"/>
                  </a:lnTo>
                  <a:lnTo>
                    <a:pt x="1195606" y="3875"/>
                  </a:lnTo>
                  <a:lnTo>
                    <a:pt x="1255359" y="8682"/>
                  </a:lnTo>
                  <a:lnTo>
                    <a:pt x="1313949" y="15322"/>
                  </a:lnTo>
                  <a:lnTo>
                    <a:pt x="1371290" y="23741"/>
                  </a:lnTo>
                  <a:lnTo>
                    <a:pt x="1427296" y="33882"/>
                  </a:lnTo>
                  <a:lnTo>
                    <a:pt x="1481883" y="45691"/>
                  </a:lnTo>
                  <a:lnTo>
                    <a:pt x="1534964" y="59114"/>
                  </a:lnTo>
                  <a:lnTo>
                    <a:pt x="1586455" y="74094"/>
                  </a:lnTo>
                  <a:lnTo>
                    <a:pt x="1636269" y="90579"/>
                  </a:lnTo>
                  <a:lnTo>
                    <a:pt x="1684321" y="108512"/>
                  </a:lnTo>
                  <a:lnTo>
                    <a:pt x="1730525" y="127838"/>
                  </a:lnTo>
                  <a:lnTo>
                    <a:pt x="1774796" y="148503"/>
                  </a:lnTo>
                  <a:lnTo>
                    <a:pt x="1817049" y="170452"/>
                  </a:lnTo>
                  <a:lnTo>
                    <a:pt x="1857197" y="193631"/>
                  </a:lnTo>
                  <a:lnTo>
                    <a:pt x="1895155" y="217983"/>
                  </a:lnTo>
                  <a:lnTo>
                    <a:pt x="1930839" y="243454"/>
                  </a:lnTo>
                  <a:lnTo>
                    <a:pt x="1964161" y="269990"/>
                  </a:lnTo>
                  <a:lnTo>
                    <a:pt x="1995037" y="297535"/>
                  </a:lnTo>
                  <a:lnTo>
                    <a:pt x="2023381" y="326034"/>
                  </a:lnTo>
                  <a:lnTo>
                    <a:pt x="2049107" y="355433"/>
                  </a:lnTo>
                  <a:lnTo>
                    <a:pt x="2092365" y="416711"/>
                  </a:lnTo>
                  <a:lnTo>
                    <a:pt x="2124127" y="480928"/>
                  </a:lnTo>
                  <a:lnTo>
                    <a:pt x="2143708" y="547645"/>
                  </a:lnTo>
                  <a:lnTo>
                    <a:pt x="2150424" y="616424"/>
                  </a:lnTo>
                  <a:lnTo>
                    <a:pt x="2148743" y="651449"/>
                  </a:lnTo>
                  <a:lnTo>
                    <a:pt x="2133704" y="725702"/>
                  </a:lnTo>
                  <a:lnTo>
                    <a:pt x="2120515" y="761881"/>
                  </a:lnTo>
                  <a:lnTo>
                    <a:pt x="2103684" y="797325"/>
                  </a:lnTo>
                  <a:lnTo>
                    <a:pt x="2083310" y="831958"/>
                  </a:lnTo>
                  <a:lnTo>
                    <a:pt x="2059498" y="865701"/>
                  </a:lnTo>
                  <a:lnTo>
                    <a:pt x="2032348" y="898478"/>
                  </a:lnTo>
                  <a:lnTo>
                    <a:pt x="2001962" y="930211"/>
                  </a:lnTo>
                  <a:lnTo>
                    <a:pt x="1968442" y="960823"/>
                  </a:lnTo>
                  <a:lnTo>
                    <a:pt x="1931891" y="990238"/>
                  </a:lnTo>
                  <a:lnTo>
                    <a:pt x="1892409" y="1018376"/>
                  </a:lnTo>
                  <a:lnTo>
                    <a:pt x="1850100" y="1045162"/>
                  </a:lnTo>
                  <a:lnTo>
                    <a:pt x="1805065" y="1070519"/>
                  </a:lnTo>
                  <a:lnTo>
                    <a:pt x="1757405" y="1094368"/>
                  </a:lnTo>
                  <a:lnTo>
                    <a:pt x="1707224" y="1116632"/>
                  </a:lnTo>
                  <a:lnTo>
                    <a:pt x="1654622" y="1137235"/>
                  </a:lnTo>
                  <a:lnTo>
                    <a:pt x="1599701" y="1156099"/>
                  </a:lnTo>
                  <a:lnTo>
                    <a:pt x="1542565" y="1173148"/>
                  </a:lnTo>
                  <a:lnTo>
                    <a:pt x="1483313" y="1188302"/>
                  </a:lnTo>
                  <a:lnTo>
                    <a:pt x="1422049" y="1201486"/>
                  </a:lnTo>
                  <a:lnTo>
                    <a:pt x="1273586" y="144646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72057" y="3440938"/>
            <a:ext cx="165100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Pop-up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asking  user to accept  certificate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787398" y="3142233"/>
            <a:ext cx="374015" cy="370840"/>
            <a:chOff x="1787398" y="3142233"/>
            <a:chExt cx="374015" cy="370840"/>
          </a:xfrm>
        </p:grpSpPr>
        <p:sp>
          <p:nvSpPr>
            <p:cNvPr id="65" name="object 65"/>
            <p:cNvSpPr/>
            <p:nvPr/>
          </p:nvSpPr>
          <p:spPr>
            <a:xfrm>
              <a:off x="1793748" y="3148583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4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69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4" y="358139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69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93748" y="3148583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69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4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69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4" y="358139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354888" y="681329"/>
            <a:ext cx="8456930" cy="27908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Depending on network, attackers may be able to install rogue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proxy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Rogue TLS inspect does </a:t>
            </a:r>
            <a:r>
              <a:rPr sz="2000" b="1" spc="-5" dirty="0">
                <a:latin typeface="Arial"/>
                <a:cs typeface="Arial"/>
              </a:rPr>
              <a:t>not </a:t>
            </a:r>
            <a:r>
              <a:rPr sz="2000" dirty="0">
                <a:latin typeface="Arial"/>
                <a:cs typeface="Arial"/>
              </a:rPr>
              <a:t>assume pre-installed proxy root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certificate</a:t>
            </a:r>
            <a:endParaRPr sz="2000">
              <a:latin typeface="Arial"/>
              <a:cs typeface="Arial"/>
            </a:endParaRPr>
          </a:p>
          <a:p>
            <a:pPr marL="355600" marR="381635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Proxy creates fake server certificate with the name of external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  (e.g. facebook.com), that e.g. can be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self-signed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Fake server certificate is not validated, so browser asks user to accept</a:t>
            </a:r>
            <a:r>
              <a:rPr sz="2000" spc="-2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 marL="355600" marR="10795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Fake certificate has (name = domain dame), so browser sets up TLS,  and user believes that he/she has TLS connection to the external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  <a:p>
            <a:pPr marL="1555750">
              <a:lnSpc>
                <a:spcPct val="100000"/>
              </a:lnSpc>
              <a:spcBef>
                <a:spcPts val="409"/>
              </a:spcBef>
            </a:pPr>
            <a:r>
              <a:rPr sz="1800" spc="-5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554985" y="4501134"/>
            <a:ext cx="1691639" cy="504825"/>
          </a:xfrm>
          <a:custGeom>
            <a:avLst/>
            <a:gdLst/>
            <a:ahLst/>
            <a:cxnLst/>
            <a:rect l="l" t="t" r="r" b="b"/>
            <a:pathLst>
              <a:path w="1691639" h="504825">
                <a:moveTo>
                  <a:pt x="0" y="252222"/>
                </a:moveTo>
                <a:lnTo>
                  <a:pt x="252221" y="0"/>
                </a:lnTo>
                <a:lnTo>
                  <a:pt x="252221" y="126111"/>
                </a:lnTo>
                <a:lnTo>
                  <a:pt x="1439417" y="126111"/>
                </a:lnTo>
                <a:lnTo>
                  <a:pt x="1439417" y="0"/>
                </a:lnTo>
                <a:lnTo>
                  <a:pt x="1691639" y="252222"/>
                </a:lnTo>
                <a:lnTo>
                  <a:pt x="1439417" y="504444"/>
                </a:lnTo>
                <a:lnTo>
                  <a:pt x="1439417" y="378333"/>
                </a:lnTo>
                <a:lnTo>
                  <a:pt x="252221" y="378333"/>
                </a:lnTo>
                <a:lnTo>
                  <a:pt x="252221" y="50444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759710" y="4597730"/>
            <a:ext cx="7378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TLS</a:t>
            </a:r>
            <a:r>
              <a:rPr sz="1800" spc="4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594861" y="4579365"/>
            <a:ext cx="372745" cy="372745"/>
            <a:chOff x="3594861" y="4579365"/>
            <a:chExt cx="372745" cy="372745"/>
          </a:xfrm>
        </p:grpSpPr>
        <p:sp>
          <p:nvSpPr>
            <p:cNvPr id="71" name="object 71"/>
            <p:cNvSpPr/>
            <p:nvPr/>
          </p:nvSpPr>
          <p:spPr>
            <a:xfrm>
              <a:off x="3601211" y="45857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601211" y="45857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705605" y="461086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55129" y="4414837"/>
            <a:ext cx="1143000" cy="1150620"/>
            <a:chOff x="655129" y="4414837"/>
            <a:chExt cx="1143000" cy="1150620"/>
          </a:xfrm>
        </p:grpSpPr>
        <p:sp>
          <p:nvSpPr>
            <p:cNvPr id="75" name="object 75"/>
            <p:cNvSpPr/>
            <p:nvPr/>
          </p:nvSpPr>
          <p:spPr>
            <a:xfrm>
              <a:off x="1120876" y="4815959"/>
              <a:ext cx="664845" cy="175895"/>
            </a:xfrm>
            <a:custGeom>
              <a:avLst/>
              <a:gdLst/>
              <a:ahLst/>
              <a:cxnLst/>
              <a:rect l="l" t="t" r="r" b="b"/>
              <a:pathLst>
                <a:path w="664844" h="175895">
                  <a:moveTo>
                    <a:pt x="485113" y="0"/>
                  </a:moveTo>
                  <a:lnTo>
                    <a:pt x="441918" y="704"/>
                  </a:lnTo>
                  <a:lnTo>
                    <a:pt x="396783" y="5272"/>
                  </a:lnTo>
                  <a:lnTo>
                    <a:pt x="350065" y="13628"/>
                  </a:lnTo>
                  <a:lnTo>
                    <a:pt x="302125" y="25693"/>
                  </a:lnTo>
                  <a:lnTo>
                    <a:pt x="253321" y="41391"/>
                  </a:lnTo>
                  <a:lnTo>
                    <a:pt x="204012" y="60642"/>
                  </a:lnTo>
                  <a:lnTo>
                    <a:pt x="154556" y="83370"/>
                  </a:lnTo>
                  <a:lnTo>
                    <a:pt x="105313" y="109497"/>
                  </a:lnTo>
                  <a:lnTo>
                    <a:pt x="56642" y="138945"/>
                  </a:lnTo>
                  <a:lnTo>
                    <a:pt x="0" y="175394"/>
                  </a:lnTo>
                  <a:lnTo>
                    <a:pt x="48671" y="145946"/>
                  </a:lnTo>
                  <a:lnTo>
                    <a:pt x="97914" y="119820"/>
                  </a:lnTo>
                  <a:lnTo>
                    <a:pt x="147370" y="97093"/>
                  </a:lnTo>
                  <a:lnTo>
                    <a:pt x="196679" y="77844"/>
                  </a:lnTo>
                  <a:lnTo>
                    <a:pt x="245483" y="62152"/>
                  </a:lnTo>
                  <a:lnTo>
                    <a:pt x="293423" y="50093"/>
                  </a:lnTo>
                  <a:lnTo>
                    <a:pt x="340141" y="41747"/>
                  </a:lnTo>
                  <a:lnTo>
                    <a:pt x="385276" y="37190"/>
                  </a:lnTo>
                  <a:lnTo>
                    <a:pt x="428471" y="36502"/>
                  </a:lnTo>
                  <a:lnTo>
                    <a:pt x="469366" y="39760"/>
                  </a:lnTo>
                  <a:lnTo>
                    <a:pt x="507603" y="47043"/>
                  </a:lnTo>
                  <a:lnTo>
                    <a:pt x="542823" y="58427"/>
                  </a:lnTo>
                  <a:lnTo>
                    <a:pt x="517169" y="74937"/>
                  </a:lnTo>
                  <a:lnTo>
                    <a:pt x="664489" y="113799"/>
                  </a:lnTo>
                  <a:lnTo>
                    <a:pt x="625119" y="5341"/>
                  </a:lnTo>
                  <a:lnTo>
                    <a:pt x="599465" y="21851"/>
                  </a:lnTo>
                  <a:lnTo>
                    <a:pt x="564245" y="10496"/>
                  </a:lnTo>
                  <a:lnTo>
                    <a:pt x="526008" y="3238"/>
                  </a:lnTo>
                  <a:lnTo>
                    <a:pt x="48511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9444" y="4973573"/>
              <a:ext cx="360680" cy="579120"/>
            </a:xfrm>
            <a:custGeom>
              <a:avLst/>
              <a:gdLst/>
              <a:ahLst/>
              <a:cxnLst/>
              <a:rect l="l" t="t" r="r" b="b"/>
              <a:pathLst>
                <a:path w="360680" h="579120">
                  <a:moveTo>
                    <a:pt x="360058" y="0"/>
                  </a:moveTo>
                  <a:lnTo>
                    <a:pt x="281266" y="52222"/>
                  </a:lnTo>
                  <a:lnTo>
                    <a:pt x="234584" y="88572"/>
                  </a:lnTo>
                  <a:lnTo>
                    <a:pt x="191570" y="126485"/>
                  </a:lnTo>
                  <a:lnTo>
                    <a:pt x="152410" y="165621"/>
                  </a:lnTo>
                  <a:lnTo>
                    <a:pt x="117287" y="205636"/>
                  </a:lnTo>
                  <a:lnTo>
                    <a:pt x="86387" y="246188"/>
                  </a:lnTo>
                  <a:lnTo>
                    <a:pt x="59894" y="286936"/>
                  </a:lnTo>
                  <a:lnTo>
                    <a:pt x="37993" y="327536"/>
                  </a:lnTo>
                  <a:lnTo>
                    <a:pt x="20869" y="367647"/>
                  </a:lnTo>
                  <a:lnTo>
                    <a:pt x="8705" y="406926"/>
                  </a:lnTo>
                  <a:lnTo>
                    <a:pt x="1687" y="445031"/>
                  </a:lnTo>
                  <a:lnTo>
                    <a:pt x="0" y="481620"/>
                  </a:lnTo>
                  <a:lnTo>
                    <a:pt x="3827" y="516350"/>
                  </a:lnTo>
                  <a:lnTo>
                    <a:pt x="13354" y="548879"/>
                  </a:lnTo>
                  <a:lnTo>
                    <a:pt x="28765" y="578866"/>
                  </a:lnTo>
                  <a:lnTo>
                    <a:pt x="85407" y="542416"/>
                  </a:lnTo>
                  <a:lnTo>
                    <a:pt x="69673" y="511598"/>
                  </a:lnTo>
                  <a:lnTo>
                    <a:pt x="60133" y="478067"/>
                  </a:lnTo>
                  <a:lnTo>
                    <a:pt x="56599" y="442195"/>
                  </a:lnTo>
                  <a:lnTo>
                    <a:pt x="58882" y="404358"/>
                  </a:lnTo>
                  <a:lnTo>
                    <a:pt x="66792" y="364927"/>
                  </a:lnTo>
                  <a:lnTo>
                    <a:pt x="80142" y="324277"/>
                  </a:lnTo>
                  <a:lnTo>
                    <a:pt x="98741" y="282781"/>
                  </a:lnTo>
                  <a:lnTo>
                    <a:pt x="122401" y="240813"/>
                  </a:lnTo>
                  <a:lnTo>
                    <a:pt x="150933" y="198745"/>
                  </a:lnTo>
                  <a:lnTo>
                    <a:pt x="184148" y="156953"/>
                  </a:lnTo>
                  <a:lnTo>
                    <a:pt x="221857" y="115809"/>
                  </a:lnTo>
                  <a:lnTo>
                    <a:pt x="263871" y="75686"/>
                  </a:lnTo>
                  <a:lnTo>
                    <a:pt x="310001" y="36958"/>
                  </a:lnTo>
                  <a:lnTo>
                    <a:pt x="360058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9444" y="4815959"/>
              <a:ext cx="996315" cy="736600"/>
            </a:xfrm>
            <a:custGeom>
              <a:avLst/>
              <a:gdLst/>
              <a:ahLst/>
              <a:cxnLst/>
              <a:rect l="l" t="t" r="r" b="b"/>
              <a:pathLst>
                <a:path w="996314" h="736600">
                  <a:moveTo>
                    <a:pt x="360058" y="157614"/>
                  </a:moveTo>
                  <a:lnTo>
                    <a:pt x="310001" y="194573"/>
                  </a:lnTo>
                  <a:lnTo>
                    <a:pt x="263871" y="233301"/>
                  </a:lnTo>
                  <a:lnTo>
                    <a:pt x="221857" y="273424"/>
                  </a:lnTo>
                  <a:lnTo>
                    <a:pt x="184148" y="314568"/>
                  </a:lnTo>
                  <a:lnTo>
                    <a:pt x="150933" y="356360"/>
                  </a:lnTo>
                  <a:lnTo>
                    <a:pt x="122401" y="398428"/>
                  </a:lnTo>
                  <a:lnTo>
                    <a:pt x="98741" y="440396"/>
                  </a:lnTo>
                  <a:lnTo>
                    <a:pt x="80142" y="481892"/>
                  </a:lnTo>
                  <a:lnTo>
                    <a:pt x="66792" y="522542"/>
                  </a:lnTo>
                  <a:lnTo>
                    <a:pt x="58882" y="561972"/>
                  </a:lnTo>
                  <a:lnTo>
                    <a:pt x="56599" y="599810"/>
                  </a:lnTo>
                  <a:lnTo>
                    <a:pt x="60133" y="635682"/>
                  </a:lnTo>
                  <a:lnTo>
                    <a:pt x="69673" y="669213"/>
                  </a:lnTo>
                  <a:lnTo>
                    <a:pt x="85407" y="700031"/>
                  </a:lnTo>
                  <a:lnTo>
                    <a:pt x="28765" y="736480"/>
                  </a:lnTo>
                  <a:lnTo>
                    <a:pt x="13354" y="706494"/>
                  </a:lnTo>
                  <a:lnTo>
                    <a:pt x="3827" y="673965"/>
                  </a:lnTo>
                  <a:lnTo>
                    <a:pt x="0" y="639235"/>
                  </a:lnTo>
                  <a:lnTo>
                    <a:pt x="1687" y="602646"/>
                  </a:lnTo>
                  <a:lnTo>
                    <a:pt x="8705" y="564541"/>
                  </a:lnTo>
                  <a:lnTo>
                    <a:pt x="20869" y="525262"/>
                  </a:lnTo>
                  <a:lnTo>
                    <a:pt x="37993" y="485151"/>
                  </a:lnTo>
                  <a:lnTo>
                    <a:pt x="59894" y="444551"/>
                  </a:lnTo>
                  <a:lnTo>
                    <a:pt x="86387" y="403803"/>
                  </a:lnTo>
                  <a:lnTo>
                    <a:pt x="117287" y="363251"/>
                  </a:lnTo>
                  <a:lnTo>
                    <a:pt x="152410" y="323236"/>
                  </a:lnTo>
                  <a:lnTo>
                    <a:pt x="191570" y="284100"/>
                  </a:lnTo>
                  <a:lnTo>
                    <a:pt x="234584" y="246187"/>
                  </a:lnTo>
                  <a:lnTo>
                    <a:pt x="281266" y="209837"/>
                  </a:lnTo>
                  <a:lnTo>
                    <a:pt x="331432" y="175394"/>
                  </a:lnTo>
                  <a:lnTo>
                    <a:pt x="388074" y="138945"/>
                  </a:lnTo>
                  <a:lnTo>
                    <a:pt x="436745" y="109497"/>
                  </a:lnTo>
                  <a:lnTo>
                    <a:pt x="485988" y="83370"/>
                  </a:lnTo>
                  <a:lnTo>
                    <a:pt x="535444" y="60642"/>
                  </a:lnTo>
                  <a:lnTo>
                    <a:pt x="584753" y="41391"/>
                  </a:lnTo>
                  <a:lnTo>
                    <a:pt x="633558" y="25693"/>
                  </a:lnTo>
                  <a:lnTo>
                    <a:pt x="681498" y="13628"/>
                  </a:lnTo>
                  <a:lnTo>
                    <a:pt x="728215" y="5272"/>
                  </a:lnTo>
                  <a:lnTo>
                    <a:pt x="773350" y="704"/>
                  </a:lnTo>
                  <a:lnTo>
                    <a:pt x="816545" y="0"/>
                  </a:lnTo>
                  <a:lnTo>
                    <a:pt x="857440" y="3238"/>
                  </a:lnTo>
                  <a:lnTo>
                    <a:pt x="895677" y="10496"/>
                  </a:lnTo>
                  <a:lnTo>
                    <a:pt x="930897" y="21851"/>
                  </a:lnTo>
                  <a:lnTo>
                    <a:pt x="956551" y="5341"/>
                  </a:lnTo>
                  <a:lnTo>
                    <a:pt x="995921" y="113799"/>
                  </a:lnTo>
                  <a:lnTo>
                    <a:pt x="848601" y="74937"/>
                  </a:lnTo>
                  <a:lnTo>
                    <a:pt x="874255" y="58427"/>
                  </a:lnTo>
                  <a:lnTo>
                    <a:pt x="839035" y="47043"/>
                  </a:lnTo>
                  <a:lnTo>
                    <a:pt x="800798" y="39760"/>
                  </a:lnTo>
                  <a:lnTo>
                    <a:pt x="759903" y="36502"/>
                  </a:lnTo>
                  <a:lnTo>
                    <a:pt x="716708" y="37190"/>
                  </a:lnTo>
                  <a:lnTo>
                    <a:pt x="671573" y="41747"/>
                  </a:lnTo>
                  <a:lnTo>
                    <a:pt x="624856" y="50093"/>
                  </a:lnTo>
                  <a:lnTo>
                    <a:pt x="576916" y="62152"/>
                  </a:lnTo>
                  <a:lnTo>
                    <a:pt x="528111" y="77844"/>
                  </a:lnTo>
                  <a:lnTo>
                    <a:pt x="478802" y="97093"/>
                  </a:lnTo>
                  <a:lnTo>
                    <a:pt x="429346" y="119820"/>
                  </a:lnTo>
                  <a:lnTo>
                    <a:pt x="380103" y="145946"/>
                  </a:lnTo>
                  <a:lnTo>
                    <a:pt x="331432" y="175394"/>
                  </a:lnTo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59891" y="4419600"/>
              <a:ext cx="864235" cy="647700"/>
            </a:xfrm>
            <a:custGeom>
              <a:avLst/>
              <a:gdLst/>
              <a:ahLst/>
              <a:cxnLst/>
              <a:rect l="l" t="t" r="r" b="b"/>
              <a:pathLst>
                <a:path w="864235" h="647700">
                  <a:moveTo>
                    <a:pt x="864107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864107" y="647700"/>
                  </a:lnTo>
                  <a:lnTo>
                    <a:pt x="86410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59891" y="4419600"/>
              <a:ext cx="864235" cy="647700"/>
            </a:xfrm>
            <a:custGeom>
              <a:avLst/>
              <a:gdLst/>
              <a:ahLst/>
              <a:cxnLst/>
              <a:rect l="l" t="t" r="r" b="b"/>
              <a:pathLst>
                <a:path w="864235" h="647700">
                  <a:moveTo>
                    <a:pt x="0" y="647700"/>
                  </a:moveTo>
                  <a:lnTo>
                    <a:pt x="864107" y="647700"/>
                  </a:lnTo>
                  <a:lnTo>
                    <a:pt x="864107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40536" y="472440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40536" y="472440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683463" y="4741290"/>
            <a:ext cx="813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Cert.</a:t>
            </a:r>
            <a:r>
              <a:rPr sz="2000" spc="220" dirty="0">
                <a:latin typeface="Arial"/>
                <a:cs typeface="Arial"/>
              </a:rPr>
              <a:t> </a:t>
            </a:r>
            <a:r>
              <a:rPr sz="2700" spc="-7" baseline="4629" dirty="0">
                <a:latin typeface="Arial"/>
                <a:cs typeface="Arial"/>
              </a:rPr>
              <a:t>6</a:t>
            </a:r>
            <a:endParaRPr sz="2700" baseline="4629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-2438" y="4436490"/>
            <a:ext cx="15157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19444" dirty="0">
                <a:latin typeface="Arial"/>
                <a:cs typeface="Arial"/>
              </a:rPr>
              <a:t>User</a:t>
            </a:r>
            <a:r>
              <a:rPr sz="3000" spc="525" baseline="-1944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Accept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19100" y="3839083"/>
            <a:ext cx="4966335" cy="2956560"/>
            <a:chOff x="419100" y="3839083"/>
            <a:chExt cx="4966335" cy="2956560"/>
          </a:xfrm>
        </p:grpSpPr>
        <p:sp>
          <p:nvSpPr>
            <p:cNvPr id="85" name="object 85"/>
            <p:cNvSpPr/>
            <p:nvPr/>
          </p:nvSpPr>
          <p:spPr>
            <a:xfrm>
              <a:off x="4799076" y="3839083"/>
              <a:ext cx="586740" cy="233045"/>
            </a:xfrm>
            <a:custGeom>
              <a:avLst/>
              <a:gdLst/>
              <a:ahLst/>
              <a:cxnLst/>
              <a:rect l="l" t="t" r="r" b="b"/>
              <a:pathLst>
                <a:path w="586739" h="233045">
                  <a:moveTo>
                    <a:pt x="70103" y="135128"/>
                  </a:moveTo>
                  <a:lnTo>
                    <a:pt x="66166" y="135509"/>
                  </a:lnTo>
                  <a:lnTo>
                    <a:pt x="63881" y="138176"/>
                  </a:lnTo>
                  <a:lnTo>
                    <a:pt x="0" y="213995"/>
                  </a:lnTo>
                  <a:lnTo>
                    <a:pt x="100837" y="232918"/>
                  </a:lnTo>
                  <a:lnTo>
                    <a:pt x="104139" y="230632"/>
                  </a:lnTo>
                  <a:lnTo>
                    <a:pt x="105410" y="223774"/>
                  </a:lnTo>
                  <a:lnTo>
                    <a:pt x="103124" y="220472"/>
                  </a:lnTo>
                  <a:lnTo>
                    <a:pt x="77537" y="215646"/>
                  </a:lnTo>
                  <a:lnTo>
                    <a:pt x="13970" y="215646"/>
                  </a:lnTo>
                  <a:lnTo>
                    <a:pt x="9651" y="203708"/>
                  </a:lnTo>
                  <a:lnTo>
                    <a:pt x="31884" y="195795"/>
                  </a:lnTo>
                  <a:lnTo>
                    <a:pt x="73533" y="146431"/>
                  </a:lnTo>
                  <a:lnTo>
                    <a:pt x="75819" y="143637"/>
                  </a:lnTo>
                  <a:lnTo>
                    <a:pt x="75437" y="139700"/>
                  </a:lnTo>
                  <a:lnTo>
                    <a:pt x="70103" y="135128"/>
                  </a:lnTo>
                  <a:close/>
                </a:path>
                <a:path w="586739" h="233045">
                  <a:moveTo>
                    <a:pt x="31884" y="195795"/>
                  </a:moveTo>
                  <a:lnTo>
                    <a:pt x="9651" y="203708"/>
                  </a:lnTo>
                  <a:lnTo>
                    <a:pt x="13970" y="215646"/>
                  </a:lnTo>
                  <a:lnTo>
                    <a:pt x="18965" y="213868"/>
                  </a:lnTo>
                  <a:lnTo>
                    <a:pt x="16637" y="213868"/>
                  </a:lnTo>
                  <a:lnTo>
                    <a:pt x="13081" y="203454"/>
                  </a:lnTo>
                  <a:lnTo>
                    <a:pt x="25423" y="203454"/>
                  </a:lnTo>
                  <a:lnTo>
                    <a:pt x="31884" y="195795"/>
                  </a:lnTo>
                  <a:close/>
                </a:path>
                <a:path w="586739" h="233045">
                  <a:moveTo>
                    <a:pt x="36030" y="207794"/>
                  </a:moveTo>
                  <a:lnTo>
                    <a:pt x="13970" y="215646"/>
                  </a:lnTo>
                  <a:lnTo>
                    <a:pt x="77537" y="215646"/>
                  </a:lnTo>
                  <a:lnTo>
                    <a:pt x="36030" y="207794"/>
                  </a:lnTo>
                  <a:close/>
                </a:path>
                <a:path w="586739" h="233045">
                  <a:moveTo>
                    <a:pt x="13081" y="203454"/>
                  </a:moveTo>
                  <a:lnTo>
                    <a:pt x="16637" y="213868"/>
                  </a:lnTo>
                  <a:lnTo>
                    <a:pt x="23724" y="205467"/>
                  </a:lnTo>
                  <a:lnTo>
                    <a:pt x="13081" y="203454"/>
                  </a:lnTo>
                  <a:close/>
                </a:path>
                <a:path w="586739" h="233045">
                  <a:moveTo>
                    <a:pt x="23724" y="205467"/>
                  </a:moveTo>
                  <a:lnTo>
                    <a:pt x="16637" y="213868"/>
                  </a:lnTo>
                  <a:lnTo>
                    <a:pt x="18965" y="213868"/>
                  </a:lnTo>
                  <a:lnTo>
                    <a:pt x="36030" y="207794"/>
                  </a:lnTo>
                  <a:lnTo>
                    <a:pt x="23724" y="205467"/>
                  </a:lnTo>
                  <a:close/>
                </a:path>
                <a:path w="586739" h="233045">
                  <a:moveTo>
                    <a:pt x="582040" y="0"/>
                  </a:moveTo>
                  <a:lnTo>
                    <a:pt x="31884" y="195795"/>
                  </a:lnTo>
                  <a:lnTo>
                    <a:pt x="23724" y="205467"/>
                  </a:lnTo>
                  <a:lnTo>
                    <a:pt x="36030" y="207794"/>
                  </a:lnTo>
                  <a:lnTo>
                    <a:pt x="586359" y="11938"/>
                  </a:lnTo>
                  <a:lnTo>
                    <a:pt x="582040" y="0"/>
                  </a:lnTo>
                  <a:close/>
                </a:path>
                <a:path w="586739" h="233045">
                  <a:moveTo>
                    <a:pt x="25423" y="203454"/>
                  </a:moveTo>
                  <a:lnTo>
                    <a:pt x="13081" y="203454"/>
                  </a:lnTo>
                  <a:lnTo>
                    <a:pt x="23724" y="205467"/>
                  </a:lnTo>
                  <a:lnTo>
                    <a:pt x="25423" y="203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32053" y="5410962"/>
              <a:ext cx="1626235" cy="1371600"/>
            </a:xfrm>
            <a:custGeom>
              <a:avLst/>
              <a:gdLst/>
              <a:ahLst/>
              <a:cxnLst/>
              <a:rect l="l" t="t" r="r" b="b"/>
              <a:pathLst>
                <a:path w="1626235" h="1371600">
                  <a:moveTo>
                    <a:pt x="1093215" y="0"/>
                  </a:moveTo>
                  <a:lnTo>
                    <a:pt x="813054" y="368300"/>
                  </a:lnTo>
                  <a:lnTo>
                    <a:pt x="628764" y="145669"/>
                  </a:lnTo>
                  <a:lnTo>
                    <a:pt x="550468" y="401319"/>
                  </a:lnTo>
                  <a:lnTo>
                    <a:pt x="27851" y="145669"/>
                  </a:lnTo>
                  <a:lnTo>
                    <a:pt x="348335" y="483679"/>
                  </a:lnTo>
                  <a:lnTo>
                    <a:pt x="0" y="547052"/>
                  </a:lnTo>
                  <a:lnTo>
                    <a:pt x="280200" y="747712"/>
                  </a:lnTo>
                  <a:lnTo>
                    <a:pt x="10159" y="926274"/>
                  </a:lnTo>
                  <a:lnTo>
                    <a:pt x="426631" y="884999"/>
                  </a:lnTo>
                  <a:lnTo>
                    <a:pt x="358495" y="1118679"/>
                  </a:lnTo>
                  <a:lnTo>
                    <a:pt x="580809" y="992314"/>
                  </a:lnTo>
                  <a:lnTo>
                    <a:pt x="638771" y="1371598"/>
                  </a:lnTo>
                  <a:lnTo>
                    <a:pt x="792873" y="948372"/>
                  </a:lnTo>
                  <a:lnTo>
                    <a:pt x="997331" y="1253299"/>
                  </a:lnTo>
                  <a:lnTo>
                    <a:pt x="1055496" y="918019"/>
                  </a:lnTo>
                  <a:lnTo>
                    <a:pt x="1366012" y="1149032"/>
                  </a:lnTo>
                  <a:lnTo>
                    <a:pt x="1267587" y="821817"/>
                  </a:lnTo>
                  <a:lnTo>
                    <a:pt x="1626108" y="843914"/>
                  </a:lnTo>
                  <a:lnTo>
                    <a:pt x="1325498" y="665162"/>
                  </a:lnTo>
                  <a:lnTo>
                    <a:pt x="1588262" y="516699"/>
                  </a:lnTo>
                  <a:lnTo>
                    <a:pt x="1257427" y="464502"/>
                  </a:lnTo>
                  <a:lnTo>
                    <a:pt x="1383664" y="283019"/>
                  </a:lnTo>
                  <a:lnTo>
                    <a:pt x="1065657" y="338137"/>
                  </a:lnTo>
                  <a:lnTo>
                    <a:pt x="10932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32053" y="5410962"/>
              <a:ext cx="1626235" cy="1371600"/>
            </a:xfrm>
            <a:custGeom>
              <a:avLst/>
              <a:gdLst/>
              <a:ahLst/>
              <a:cxnLst/>
              <a:rect l="l" t="t" r="r" b="b"/>
              <a:pathLst>
                <a:path w="1626235" h="1371600">
                  <a:moveTo>
                    <a:pt x="813054" y="368300"/>
                  </a:moveTo>
                  <a:lnTo>
                    <a:pt x="1093215" y="0"/>
                  </a:lnTo>
                  <a:lnTo>
                    <a:pt x="1065657" y="338137"/>
                  </a:lnTo>
                  <a:lnTo>
                    <a:pt x="1383664" y="283019"/>
                  </a:lnTo>
                  <a:lnTo>
                    <a:pt x="1257427" y="464502"/>
                  </a:lnTo>
                  <a:lnTo>
                    <a:pt x="1588262" y="516699"/>
                  </a:lnTo>
                  <a:lnTo>
                    <a:pt x="1325498" y="665162"/>
                  </a:lnTo>
                  <a:lnTo>
                    <a:pt x="1626108" y="843914"/>
                  </a:lnTo>
                  <a:lnTo>
                    <a:pt x="1267587" y="821817"/>
                  </a:lnTo>
                  <a:lnTo>
                    <a:pt x="1366012" y="1149032"/>
                  </a:lnTo>
                  <a:lnTo>
                    <a:pt x="1055496" y="918019"/>
                  </a:lnTo>
                  <a:lnTo>
                    <a:pt x="997331" y="1253299"/>
                  </a:lnTo>
                  <a:lnTo>
                    <a:pt x="792873" y="948372"/>
                  </a:lnTo>
                  <a:lnTo>
                    <a:pt x="638771" y="1371598"/>
                  </a:lnTo>
                  <a:lnTo>
                    <a:pt x="580809" y="992314"/>
                  </a:lnTo>
                  <a:lnTo>
                    <a:pt x="358495" y="1118679"/>
                  </a:lnTo>
                  <a:lnTo>
                    <a:pt x="426631" y="884999"/>
                  </a:lnTo>
                  <a:lnTo>
                    <a:pt x="10159" y="926274"/>
                  </a:lnTo>
                  <a:lnTo>
                    <a:pt x="280200" y="747712"/>
                  </a:lnTo>
                  <a:lnTo>
                    <a:pt x="0" y="547052"/>
                  </a:lnTo>
                  <a:lnTo>
                    <a:pt x="348335" y="483679"/>
                  </a:lnTo>
                  <a:lnTo>
                    <a:pt x="27851" y="145669"/>
                  </a:lnTo>
                  <a:lnTo>
                    <a:pt x="550468" y="401319"/>
                  </a:lnTo>
                  <a:lnTo>
                    <a:pt x="628764" y="145669"/>
                  </a:lnTo>
                  <a:lnTo>
                    <a:pt x="813054" y="3683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493519" y="5486400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4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69"/>
                  </a:lnTo>
                  <a:lnTo>
                    <a:pt x="6454" y="226672"/>
                  </a:lnTo>
                  <a:lnTo>
                    <a:pt x="24666" y="269448"/>
                  </a:lnTo>
                  <a:lnTo>
                    <a:pt x="52911" y="305690"/>
                  </a:lnTo>
                  <a:lnTo>
                    <a:pt x="89464" y="333691"/>
                  </a:lnTo>
                  <a:lnTo>
                    <a:pt x="132600" y="351743"/>
                  </a:lnTo>
                  <a:lnTo>
                    <a:pt x="180594" y="358140"/>
                  </a:lnTo>
                  <a:lnTo>
                    <a:pt x="228587" y="351743"/>
                  </a:lnTo>
                  <a:lnTo>
                    <a:pt x="271723" y="333691"/>
                  </a:lnTo>
                  <a:lnTo>
                    <a:pt x="308276" y="305690"/>
                  </a:lnTo>
                  <a:lnTo>
                    <a:pt x="336521" y="269448"/>
                  </a:lnTo>
                  <a:lnTo>
                    <a:pt x="354733" y="226672"/>
                  </a:lnTo>
                  <a:lnTo>
                    <a:pt x="361188" y="179069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493519" y="5486400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69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4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69"/>
                  </a:lnTo>
                  <a:lnTo>
                    <a:pt x="354733" y="226672"/>
                  </a:lnTo>
                  <a:lnTo>
                    <a:pt x="336521" y="269448"/>
                  </a:lnTo>
                  <a:lnTo>
                    <a:pt x="308276" y="305690"/>
                  </a:lnTo>
                  <a:lnTo>
                    <a:pt x="271723" y="333691"/>
                  </a:lnTo>
                  <a:lnTo>
                    <a:pt x="228587" y="351743"/>
                  </a:lnTo>
                  <a:lnTo>
                    <a:pt x="180594" y="358140"/>
                  </a:lnTo>
                  <a:lnTo>
                    <a:pt x="132600" y="351743"/>
                  </a:lnTo>
                  <a:lnTo>
                    <a:pt x="89464" y="333691"/>
                  </a:lnTo>
                  <a:lnTo>
                    <a:pt x="52911" y="305690"/>
                  </a:lnTo>
                  <a:lnTo>
                    <a:pt x="24666" y="269448"/>
                  </a:lnTo>
                  <a:lnTo>
                    <a:pt x="6454" y="226672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781913" y="4888969"/>
            <a:ext cx="1470660" cy="148907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568325" algn="ctr">
              <a:lnSpc>
                <a:spcPct val="100000"/>
              </a:lnSpc>
              <a:spcBef>
                <a:spcPts val="1415"/>
              </a:spcBef>
            </a:pPr>
            <a:r>
              <a:rPr sz="2000" dirty="0">
                <a:latin typeface="Arial"/>
                <a:cs typeface="Arial"/>
              </a:rPr>
              <a:t>Client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14960" algn="ctr">
              <a:lnSpc>
                <a:spcPts val="1989"/>
              </a:lnSpc>
              <a:spcBef>
                <a:spcPts val="1185"/>
              </a:spcBef>
            </a:pPr>
            <a:r>
              <a:rPr sz="1800" spc="-5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  <a:p>
            <a:pPr marR="559435" algn="ctr">
              <a:lnSpc>
                <a:spcPts val="2230"/>
              </a:lnSpc>
            </a:pPr>
            <a:r>
              <a:rPr sz="2000" dirty="0">
                <a:latin typeface="Arial"/>
                <a:cs typeface="Arial"/>
              </a:rPr>
              <a:t>Broken</a:t>
            </a:r>
            <a:endParaRPr sz="2000">
              <a:latin typeface="Arial"/>
              <a:cs typeface="Arial"/>
            </a:endParaRPr>
          </a:p>
          <a:p>
            <a:pPr marR="558800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92" name="object 92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42359" y="3456051"/>
            <a:ext cx="1905000" cy="933450"/>
            <a:chOff x="3642359" y="3456051"/>
            <a:chExt cx="1905000" cy="933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2359" y="3456051"/>
              <a:ext cx="1905000" cy="9334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23231" y="3994404"/>
              <a:ext cx="970915" cy="216535"/>
            </a:xfrm>
            <a:custGeom>
              <a:avLst/>
              <a:gdLst/>
              <a:ahLst/>
              <a:cxnLst/>
              <a:rect l="l" t="t" r="r" b="b"/>
              <a:pathLst>
                <a:path w="970914" h="216535">
                  <a:moveTo>
                    <a:pt x="97078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970788" y="216408"/>
                  </a:lnTo>
                  <a:lnTo>
                    <a:pt x="970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319" y="3627555"/>
            <a:ext cx="1859280" cy="79422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051547" y="3883152"/>
            <a:ext cx="1981200" cy="1336675"/>
            <a:chOff x="7051547" y="3883152"/>
            <a:chExt cx="1981200" cy="13366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1547" y="4030980"/>
              <a:ext cx="1981200" cy="11887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7515" y="3883152"/>
              <a:ext cx="629412" cy="6263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63968" y="4375404"/>
              <a:ext cx="302260" cy="601980"/>
            </a:xfrm>
            <a:custGeom>
              <a:avLst/>
              <a:gdLst/>
              <a:ahLst/>
              <a:cxnLst/>
              <a:rect l="l" t="t" r="r" b="b"/>
              <a:pathLst>
                <a:path w="302259" h="601979">
                  <a:moveTo>
                    <a:pt x="301752" y="0"/>
                  </a:moveTo>
                  <a:lnTo>
                    <a:pt x="93091" y="0"/>
                  </a:lnTo>
                  <a:lnTo>
                    <a:pt x="0" y="60833"/>
                  </a:lnTo>
                  <a:lnTo>
                    <a:pt x="0" y="601980"/>
                  </a:lnTo>
                  <a:lnTo>
                    <a:pt x="205486" y="601980"/>
                  </a:lnTo>
                  <a:lnTo>
                    <a:pt x="211836" y="601980"/>
                  </a:lnTo>
                  <a:lnTo>
                    <a:pt x="301752" y="541147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63967" y="4375404"/>
              <a:ext cx="302260" cy="601980"/>
            </a:xfrm>
            <a:custGeom>
              <a:avLst/>
              <a:gdLst/>
              <a:ahLst/>
              <a:cxnLst/>
              <a:rect l="l" t="t" r="r" b="b"/>
              <a:pathLst>
                <a:path w="302259" h="601979">
                  <a:moveTo>
                    <a:pt x="0" y="60833"/>
                  </a:moveTo>
                  <a:lnTo>
                    <a:pt x="93090" y="0"/>
                  </a:lnTo>
                  <a:lnTo>
                    <a:pt x="150875" y="0"/>
                  </a:lnTo>
                  <a:lnTo>
                    <a:pt x="301751" y="0"/>
                  </a:lnTo>
                  <a:lnTo>
                    <a:pt x="301751" y="324612"/>
                  </a:lnTo>
                  <a:lnTo>
                    <a:pt x="301751" y="541147"/>
                  </a:lnTo>
                  <a:lnTo>
                    <a:pt x="211835" y="601980"/>
                  </a:lnTo>
                  <a:lnTo>
                    <a:pt x="147700" y="601980"/>
                  </a:lnTo>
                  <a:lnTo>
                    <a:pt x="0" y="601980"/>
                  </a:lnTo>
                  <a:lnTo>
                    <a:pt x="0" y="321310"/>
                  </a:lnTo>
                  <a:lnTo>
                    <a:pt x="0" y="60833"/>
                  </a:lnTo>
                  <a:close/>
                </a:path>
                <a:path w="302259" h="601979">
                  <a:moveTo>
                    <a:pt x="0" y="60833"/>
                  </a:moveTo>
                  <a:lnTo>
                    <a:pt x="205485" y="60833"/>
                  </a:lnTo>
                  <a:lnTo>
                    <a:pt x="301751" y="0"/>
                  </a:lnTo>
                </a:path>
                <a:path w="302259" h="601979">
                  <a:moveTo>
                    <a:pt x="0" y="60833"/>
                  </a:moveTo>
                  <a:lnTo>
                    <a:pt x="205485" y="60833"/>
                  </a:lnTo>
                  <a:lnTo>
                    <a:pt x="205485" y="148844"/>
                  </a:lnTo>
                  <a:lnTo>
                    <a:pt x="205485" y="487045"/>
                  </a:lnTo>
                  <a:lnTo>
                    <a:pt x="205485" y="601980"/>
                  </a:lnTo>
                </a:path>
                <a:path w="302259" h="601979">
                  <a:moveTo>
                    <a:pt x="16001" y="84582"/>
                  </a:moveTo>
                  <a:lnTo>
                    <a:pt x="186181" y="84582"/>
                  </a:lnTo>
                  <a:lnTo>
                    <a:pt x="186181" y="98044"/>
                  </a:lnTo>
                  <a:lnTo>
                    <a:pt x="16001" y="98044"/>
                  </a:lnTo>
                  <a:lnTo>
                    <a:pt x="16001" y="84582"/>
                  </a:lnTo>
                </a:path>
                <a:path w="302259" h="601979">
                  <a:moveTo>
                    <a:pt x="16001" y="125095"/>
                  </a:moveTo>
                  <a:lnTo>
                    <a:pt x="186181" y="125095"/>
                  </a:lnTo>
                  <a:lnTo>
                    <a:pt x="186181" y="135255"/>
                  </a:lnTo>
                  <a:lnTo>
                    <a:pt x="16001" y="135255"/>
                  </a:lnTo>
                  <a:lnTo>
                    <a:pt x="16001" y="125095"/>
                  </a:lnTo>
                </a:path>
                <a:path w="302259" h="601979">
                  <a:moveTo>
                    <a:pt x="16001" y="165735"/>
                  </a:moveTo>
                  <a:lnTo>
                    <a:pt x="186181" y="165735"/>
                  </a:lnTo>
                  <a:lnTo>
                    <a:pt x="186181" y="175895"/>
                  </a:lnTo>
                  <a:lnTo>
                    <a:pt x="16001" y="175895"/>
                  </a:lnTo>
                  <a:lnTo>
                    <a:pt x="16001" y="1657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84540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Lenovo and the Superfish</a:t>
            </a:r>
            <a:r>
              <a:rPr spc="-50" dirty="0"/>
              <a:t> </a:t>
            </a:r>
            <a:r>
              <a:rPr dirty="0"/>
              <a:t>scam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540" y="562203"/>
            <a:ext cx="9116060" cy="343344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Superfish root certificate and diversion in shipped Lenovo models during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2014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All </a:t>
            </a:r>
            <a:r>
              <a:rPr sz="2000" spc="-5" dirty="0">
                <a:latin typeface="Arial"/>
                <a:cs typeface="Arial"/>
              </a:rPr>
              <a:t>https </a:t>
            </a:r>
            <a:r>
              <a:rPr sz="2000" dirty="0">
                <a:latin typeface="Arial"/>
                <a:cs typeface="Arial"/>
              </a:rPr>
              <a:t>connections diverted to Superfish server to inject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advertisements.</a:t>
            </a:r>
            <a:endParaRPr sz="2000">
              <a:latin typeface="Arial"/>
              <a:cs typeface="Arial"/>
            </a:endParaRPr>
          </a:p>
          <a:p>
            <a:pPr marL="355600" marR="108267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Superfish created fake server certificates with names of web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servers  (e.g. facebook.com), signed by Superfish root private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key.</a:t>
            </a:r>
            <a:endParaRPr sz="2000">
              <a:latin typeface="Arial"/>
              <a:cs typeface="Arial"/>
            </a:endParaRPr>
          </a:p>
          <a:p>
            <a:pPr marL="355600" marR="26162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Fake server certificates were automatically validated, so users believed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that  </a:t>
            </a:r>
            <a:r>
              <a:rPr sz="2000" dirty="0">
                <a:latin typeface="Arial"/>
                <a:cs typeface="Arial"/>
              </a:rPr>
              <a:t>he/she had secure end-to-end </a:t>
            </a:r>
            <a:r>
              <a:rPr sz="2000" spc="-5" dirty="0">
                <a:latin typeface="Arial"/>
                <a:cs typeface="Arial"/>
              </a:rPr>
              <a:t>https </a:t>
            </a:r>
            <a:r>
              <a:rPr sz="2000" dirty="0">
                <a:latin typeface="Arial"/>
                <a:cs typeface="Arial"/>
              </a:rPr>
              <a:t>connection to the web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Scam discovered in 2015, Superfish cert. deleted and diversion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removed.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Embarrassment for Lenovo. Superfish changed name to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JustVisual.</a:t>
            </a:r>
            <a:endParaRPr sz="2000">
              <a:latin typeface="Arial"/>
              <a:cs typeface="Arial"/>
            </a:endParaRPr>
          </a:p>
          <a:p>
            <a:pPr marL="5760085" marR="1624965">
              <a:lnSpc>
                <a:spcPct val="75000"/>
              </a:lnSpc>
              <a:spcBef>
                <a:spcPts val="1150"/>
              </a:spcBef>
            </a:pPr>
            <a:r>
              <a:rPr sz="2000" dirty="0">
                <a:latin typeface="Arial"/>
                <a:cs typeface="Arial"/>
              </a:rPr>
              <a:t>Internet </a:t>
            </a:r>
            <a:r>
              <a:rPr sz="2000" spc="-5" dirty="0">
                <a:latin typeface="Arial"/>
                <a:cs typeface="Arial"/>
              </a:rPr>
              <a:t>PKI  </a:t>
            </a:r>
            <a:r>
              <a:rPr sz="2000" dirty="0">
                <a:latin typeface="Arial"/>
                <a:cs typeface="Arial"/>
              </a:rPr>
              <a:t>root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certificates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59991" y="3944111"/>
            <a:ext cx="4257675" cy="2051685"/>
            <a:chOff x="1459991" y="3944111"/>
            <a:chExt cx="4257675" cy="2051685"/>
          </a:xfrm>
        </p:grpSpPr>
        <p:sp>
          <p:nvSpPr>
            <p:cNvPr id="16" name="object 16"/>
            <p:cNvSpPr/>
            <p:nvPr/>
          </p:nvSpPr>
          <p:spPr>
            <a:xfrm>
              <a:off x="4864607" y="3944111"/>
              <a:ext cx="852805" cy="297180"/>
            </a:xfrm>
            <a:custGeom>
              <a:avLst/>
              <a:gdLst/>
              <a:ahLst/>
              <a:cxnLst/>
              <a:rect l="l" t="t" r="r" b="b"/>
              <a:pathLst>
                <a:path w="852804" h="297179">
                  <a:moveTo>
                    <a:pt x="73025" y="198246"/>
                  </a:moveTo>
                  <a:lnTo>
                    <a:pt x="68961" y="198374"/>
                  </a:lnTo>
                  <a:lnTo>
                    <a:pt x="0" y="274446"/>
                  </a:lnTo>
                  <a:lnTo>
                    <a:pt x="100075" y="297052"/>
                  </a:lnTo>
                  <a:lnTo>
                    <a:pt x="103504" y="294894"/>
                  </a:lnTo>
                  <a:lnTo>
                    <a:pt x="105028" y="288036"/>
                  </a:lnTo>
                  <a:lnTo>
                    <a:pt x="102869" y="284606"/>
                  </a:lnTo>
                  <a:lnTo>
                    <a:pt x="67393" y="276606"/>
                  </a:lnTo>
                  <a:lnTo>
                    <a:pt x="13842" y="276606"/>
                  </a:lnTo>
                  <a:lnTo>
                    <a:pt x="10032" y="264540"/>
                  </a:lnTo>
                  <a:lnTo>
                    <a:pt x="32387" y="257492"/>
                  </a:lnTo>
                  <a:lnTo>
                    <a:pt x="75945" y="209550"/>
                  </a:lnTo>
                  <a:lnTo>
                    <a:pt x="78358" y="207010"/>
                  </a:lnTo>
                  <a:lnTo>
                    <a:pt x="78104" y="202945"/>
                  </a:lnTo>
                  <a:lnTo>
                    <a:pt x="75564" y="200532"/>
                  </a:lnTo>
                  <a:lnTo>
                    <a:pt x="73025" y="198246"/>
                  </a:lnTo>
                  <a:close/>
                </a:path>
                <a:path w="852804" h="297179">
                  <a:moveTo>
                    <a:pt x="32387" y="257492"/>
                  </a:moveTo>
                  <a:lnTo>
                    <a:pt x="10032" y="264540"/>
                  </a:lnTo>
                  <a:lnTo>
                    <a:pt x="13842" y="276606"/>
                  </a:lnTo>
                  <a:lnTo>
                    <a:pt x="19484" y="274827"/>
                  </a:lnTo>
                  <a:lnTo>
                    <a:pt x="16637" y="274827"/>
                  </a:lnTo>
                  <a:lnTo>
                    <a:pt x="13334" y="264413"/>
                  </a:lnTo>
                  <a:lnTo>
                    <a:pt x="26098" y="264413"/>
                  </a:lnTo>
                  <a:lnTo>
                    <a:pt x="32387" y="257492"/>
                  </a:lnTo>
                  <a:close/>
                </a:path>
                <a:path w="852804" h="297179">
                  <a:moveTo>
                    <a:pt x="36179" y="269566"/>
                  </a:moveTo>
                  <a:lnTo>
                    <a:pt x="13842" y="276606"/>
                  </a:lnTo>
                  <a:lnTo>
                    <a:pt x="67393" y="276606"/>
                  </a:lnTo>
                  <a:lnTo>
                    <a:pt x="36179" y="269566"/>
                  </a:lnTo>
                  <a:close/>
                </a:path>
                <a:path w="852804" h="297179">
                  <a:moveTo>
                    <a:pt x="13334" y="264413"/>
                  </a:moveTo>
                  <a:lnTo>
                    <a:pt x="16637" y="274827"/>
                  </a:lnTo>
                  <a:lnTo>
                    <a:pt x="23928" y="266803"/>
                  </a:lnTo>
                  <a:lnTo>
                    <a:pt x="13334" y="264413"/>
                  </a:lnTo>
                  <a:close/>
                </a:path>
                <a:path w="852804" h="297179">
                  <a:moveTo>
                    <a:pt x="23928" y="266803"/>
                  </a:moveTo>
                  <a:lnTo>
                    <a:pt x="16637" y="274827"/>
                  </a:lnTo>
                  <a:lnTo>
                    <a:pt x="19484" y="274827"/>
                  </a:lnTo>
                  <a:lnTo>
                    <a:pt x="36179" y="269566"/>
                  </a:lnTo>
                  <a:lnTo>
                    <a:pt x="23928" y="266803"/>
                  </a:lnTo>
                  <a:close/>
                </a:path>
                <a:path w="852804" h="297179">
                  <a:moveTo>
                    <a:pt x="848994" y="0"/>
                  </a:moveTo>
                  <a:lnTo>
                    <a:pt x="32387" y="257492"/>
                  </a:lnTo>
                  <a:lnTo>
                    <a:pt x="23928" y="266803"/>
                  </a:lnTo>
                  <a:lnTo>
                    <a:pt x="36179" y="269566"/>
                  </a:lnTo>
                  <a:lnTo>
                    <a:pt x="852804" y="12192"/>
                  </a:lnTo>
                  <a:lnTo>
                    <a:pt x="848994" y="0"/>
                  </a:lnTo>
                  <a:close/>
                </a:path>
                <a:path w="852804" h="297179">
                  <a:moveTo>
                    <a:pt x="26098" y="264413"/>
                  </a:moveTo>
                  <a:lnTo>
                    <a:pt x="13334" y="264413"/>
                  </a:lnTo>
                  <a:lnTo>
                    <a:pt x="23928" y="266803"/>
                  </a:lnTo>
                  <a:lnTo>
                    <a:pt x="26098" y="264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61104" y="4261103"/>
              <a:ext cx="365760" cy="731520"/>
            </a:xfrm>
            <a:custGeom>
              <a:avLst/>
              <a:gdLst/>
              <a:ahLst/>
              <a:cxnLst/>
              <a:rect l="l" t="t" r="r" b="b"/>
              <a:pathLst>
                <a:path w="365760" h="731520">
                  <a:moveTo>
                    <a:pt x="365760" y="0"/>
                  </a:moveTo>
                  <a:lnTo>
                    <a:pt x="112903" y="0"/>
                  </a:lnTo>
                  <a:lnTo>
                    <a:pt x="0" y="73914"/>
                  </a:lnTo>
                  <a:lnTo>
                    <a:pt x="0" y="731520"/>
                  </a:lnTo>
                  <a:lnTo>
                    <a:pt x="249047" y="731520"/>
                  </a:lnTo>
                  <a:lnTo>
                    <a:pt x="256794" y="731520"/>
                  </a:lnTo>
                  <a:lnTo>
                    <a:pt x="365760" y="657606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1103" y="4261103"/>
              <a:ext cx="365760" cy="731520"/>
            </a:xfrm>
            <a:custGeom>
              <a:avLst/>
              <a:gdLst/>
              <a:ahLst/>
              <a:cxnLst/>
              <a:rect l="l" t="t" r="r" b="b"/>
              <a:pathLst>
                <a:path w="365760" h="731520">
                  <a:moveTo>
                    <a:pt x="0" y="73914"/>
                  </a:moveTo>
                  <a:lnTo>
                    <a:pt x="112903" y="0"/>
                  </a:lnTo>
                  <a:lnTo>
                    <a:pt x="182880" y="0"/>
                  </a:lnTo>
                  <a:lnTo>
                    <a:pt x="365760" y="0"/>
                  </a:lnTo>
                  <a:lnTo>
                    <a:pt x="365760" y="394462"/>
                  </a:lnTo>
                  <a:lnTo>
                    <a:pt x="365760" y="657606"/>
                  </a:lnTo>
                  <a:lnTo>
                    <a:pt x="256794" y="731520"/>
                  </a:lnTo>
                  <a:lnTo>
                    <a:pt x="178943" y="731520"/>
                  </a:lnTo>
                  <a:lnTo>
                    <a:pt x="0" y="731520"/>
                  </a:lnTo>
                  <a:lnTo>
                    <a:pt x="0" y="390398"/>
                  </a:lnTo>
                  <a:lnTo>
                    <a:pt x="0" y="73914"/>
                  </a:lnTo>
                  <a:close/>
                </a:path>
                <a:path w="365760" h="731520">
                  <a:moveTo>
                    <a:pt x="0" y="73914"/>
                  </a:moveTo>
                  <a:lnTo>
                    <a:pt x="249047" y="73914"/>
                  </a:lnTo>
                  <a:lnTo>
                    <a:pt x="365760" y="0"/>
                  </a:lnTo>
                </a:path>
                <a:path w="365760" h="731520">
                  <a:moveTo>
                    <a:pt x="0" y="73914"/>
                  </a:moveTo>
                  <a:lnTo>
                    <a:pt x="249047" y="73914"/>
                  </a:lnTo>
                  <a:lnTo>
                    <a:pt x="249047" y="180848"/>
                  </a:lnTo>
                  <a:lnTo>
                    <a:pt x="249047" y="591820"/>
                  </a:lnTo>
                  <a:lnTo>
                    <a:pt x="249047" y="731520"/>
                  </a:lnTo>
                </a:path>
                <a:path w="365760" h="731520">
                  <a:moveTo>
                    <a:pt x="19431" y="102743"/>
                  </a:moveTo>
                  <a:lnTo>
                    <a:pt x="225679" y="102743"/>
                  </a:lnTo>
                  <a:lnTo>
                    <a:pt x="225679" y="119126"/>
                  </a:lnTo>
                  <a:lnTo>
                    <a:pt x="19431" y="119126"/>
                  </a:lnTo>
                  <a:lnTo>
                    <a:pt x="19431" y="102743"/>
                  </a:lnTo>
                </a:path>
                <a:path w="365760" h="731520">
                  <a:moveTo>
                    <a:pt x="19431" y="152019"/>
                  </a:moveTo>
                  <a:lnTo>
                    <a:pt x="225679" y="152019"/>
                  </a:lnTo>
                  <a:lnTo>
                    <a:pt x="225679" y="164338"/>
                  </a:lnTo>
                  <a:lnTo>
                    <a:pt x="19431" y="164338"/>
                  </a:lnTo>
                  <a:lnTo>
                    <a:pt x="19431" y="152019"/>
                  </a:lnTo>
                </a:path>
                <a:path w="365760" h="731520">
                  <a:moveTo>
                    <a:pt x="19431" y="201422"/>
                  </a:moveTo>
                  <a:lnTo>
                    <a:pt x="225679" y="201422"/>
                  </a:lnTo>
                  <a:lnTo>
                    <a:pt x="225679" y="213741"/>
                  </a:lnTo>
                  <a:lnTo>
                    <a:pt x="19431" y="213741"/>
                  </a:lnTo>
                  <a:lnTo>
                    <a:pt x="19431" y="20142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9991" y="4189475"/>
              <a:ext cx="3720084" cy="17358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78096" y="4178807"/>
              <a:ext cx="285115" cy="573405"/>
            </a:xfrm>
            <a:custGeom>
              <a:avLst/>
              <a:gdLst/>
              <a:ahLst/>
              <a:cxnLst/>
              <a:rect l="l" t="t" r="r" b="b"/>
              <a:pathLst>
                <a:path w="285114" h="573404">
                  <a:moveTo>
                    <a:pt x="214249" y="0"/>
                  </a:moveTo>
                  <a:lnTo>
                    <a:pt x="72770" y="0"/>
                  </a:lnTo>
                  <a:lnTo>
                    <a:pt x="0" y="73152"/>
                  </a:lnTo>
                  <a:lnTo>
                    <a:pt x="0" y="164592"/>
                  </a:lnTo>
                  <a:lnTo>
                    <a:pt x="56641" y="219456"/>
                  </a:lnTo>
                  <a:lnTo>
                    <a:pt x="74802" y="219456"/>
                  </a:lnTo>
                  <a:lnTo>
                    <a:pt x="74802" y="262128"/>
                  </a:lnTo>
                  <a:lnTo>
                    <a:pt x="92963" y="270256"/>
                  </a:lnTo>
                  <a:lnTo>
                    <a:pt x="92963" y="526288"/>
                  </a:lnTo>
                  <a:lnTo>
                    <a:pt x="141477" y="573024"/>
                  </a:lnTo>
                  <a:lnTo>
                    <a:pt x="202056" y="526288"/>
                  </a:lnTo>
                  <a:lnTo>
                    <a:pt x="169799" y="481584"/>
                  </a:lnTo>
                  <a:lnTo>
                    <a:pt x="202056" y="430784"/>
                  </a:lnTo>
                  <a:lnTo>
                    <a:pt x="171830" y="384048"/>
                  </a:lnTo>
                  <a:lnTo>
                    <a:pt x="198119" y="339344"/>
                  </a:lnTo>
                  <a:lnTo>
                    <a:pt x="196087" y="274320"/>
                  </a:lnTo>
                  <a:lnTo>
                    <a:pt x="210184" y="264160"/>
                  </a:lnTo>
                  <a:lnTo>
                    <a:pt x="214249" y="217424"/>
                  </a:lnTo>
                  <a:lnTo>
                    <a:pt x="232409" y="219456"/>
                  </a:lnTo>
                  <a:lnTo>
                    <a:pt x="284988" y="162560"/>
                  </a:lnTo>
                  <a:lnTo>
                    <a:pt x="284988" y="71120"/>
                  </a:lnTo>
                  <a:lnTo>
                    <a:pt x="214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78096" y="4178807"/>
              <a:ext cx="285115" cy="573405"/>
            </a:xfrm>
            <a:custGeom>
              <a:avLst/>
              <a:gdLst/>
              <a:ahLst/>
              <a:cxnLst/>
              <a:rect l="l" t="t" r="r" b="b"/>
              <a:pathLst>
                <a:path w="285114" h="573404">
                  <a:moveTo>
                    <a:pt x="92963" y="526288"/>
                  </a:moveTo>
                  <a:lnTo>
                    <a:pt x="141477" y="573024"/>
                  </a:lnTo>
                  <a:lnTo>
                    <a:pt x="202056" y="526288"/>
                  </a:lnTo>
                  <a:lnTo>
                    <a:pt x="169799" y="481584"/>
                  </a:lnTo>
                  <a:lnTo>
                    <a:pt x="202056" y="430784"/>
                  </a:lnTo>
                  <a:lnTo>
                    <a:pt x="171830" y="384048"/>
                  </a:lnTo>
                  <a:lnTo>
                    <a:pt x="198119" y="339344"/>
                  </a:lnTo>
                  <a:lnTo>
                    <a:pt x="196087" y="274320"/>
                  </a:lnTo>
                  <a:lnTo>
                    <a:pt x="210184" y="264160"/>
                  </a:lnTo>
                  <a:lnTo>
                    <a:pt x="214249" y="217424"/>
                  </a:lnTo>
                  <a:lnTo>
                    <a:pt x="232409" y="219456"/>
                  </a:lnTo>
                  <a:lnTo>
                    <a:pt x="284988" y="162560"/>
                  </a:lnTo>
                  <a:lnTo>
                    <a:pt x="284988" y="71120"/>
                  </a:lnTo>
                  <a:lnTo>
                    <a:pt x="214249" y="0"/>
                  </a:lnTo>
                  <a:lnTo>
                    <a:pt x="72770" y="0"/>
                  </a:lnTo>
                  <a:lnTo>
                    <a:pt x="0" y="73152"/>
                  </a:lnTo>
                  <a:lnTo>
                    <a:pt x="0" y="164592"/>
                  </a:lnTo>
                  <a:lnTo>
                    <a:pt x="56641" y="219456"/>
                  </a:lnTo>
                  <a:lnTo>
                    <a:pt x="74802" y="219456"/>
                  </a:lnTo>
                  <a:lnTo>
                    <a:pt x="74802" y="262128"/>
                  </a:lnTo>
                  <a:lnTo>
                    <a:pt x="92963" y="270256"/>
                  </a:lnTo>
                  <a:lnTo>
                    <a:pt x="92963" y="526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3440" y="4213859"/>
              <a:ext cx="114300" cy="685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27325" y="5812535"/>
              <a:ext cx="54610" cy="108585"/>
            </a:xfrm>
            <a:custGeom>
              <a:avLst/>
              <a:gdLst/>
              <a:ahLst/>
              <a:cxnLst/>
              <a:rect l="l" t="t" r="r" b="b"/>
              <a:pathLst>
                <a:path w="54610" h="108585">
                  <a:moveTo>
                    <a:pt x="0" y="0"/>
                  </a:moveTo>
                  <a:lnTo>
                    <a:pt x="10548" y="2126"/>
                  </a:lnTo>
                  <a:lnTo>
                    <a:pt x="19145" y="7924"/>
                  </a:lnTo>
                  <a:lnTo>
                    <a:pt x="24931" y="16523"/>
                  </a:lnTo>
                  <a:lnTo>
                    <a:pt x="27050" y="27050"/>
                  </a:lnTo>
                  <a:lnTo>
                    <a:pt x="24931" y="37583"/>
                  </a:lnTo>
                  <a:lnTo>
                    <a:pt x="19145" y="46181"/>
                  </a:lnTo>
                  <a:lnTo>
                    <a:pt x="10548" y="51977"/>
                  </a:lnTo>
                  <a:lnTo>
                    <a:pt x="0" y="54101"/>
                  </a:lnTo>
                  <a:lnTo>
                    <a:pt x="54101" y="54101"/>
                  </a:lnTo>
                </a:path>
                <a:path w="54610" h="108585">
                  <a:moveTo>
                    <a:pt x="0" y="108203"/>
                  </a:moveTo>
                  <a:lnTo>
                    <a:pt x="21044" y="103952"/>
                  </a:lnTo>
                  <a:lnTo>
                    <a:pt x="38242" y="92359"/>
                  </a:lnTo>
                  <a:lnTo>
                    <a:pt x="49845" y="75162"/>
                  </a:lnTo>
                  <a:lnTo>
                    <a:pt x="54101" y="54101"/>
                  </a:lnTo>
                  <a:lnTo>
                    <a:pt x="5410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1624" y="5562600"/>
              <a:ext cx="356615" cy="4328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391791" y="4860797"/>
              <a:ext cx="1788795" cy="261620"/>
            </a:xfrm>
            <a:custGeom>
              <a:avLst/>
              <a:gdLst/>
              <a:ahLst/>
              <a:cxnLst/>
              <a:rect l="l" t="t" r="r" b="b"/>
              <a:pathLst>
                <a:path w="1788795" h="261620">
                  <a:moveTo>
                    <a:pt x="92164" y="79601"/>
                  </a:moveTo>
                  <a:lnTo>
                    <a:pt x="61809" y="102323"/>
                  </a:lnTo>
                  <a:lnTo>
                    <a:pt x="71500" y="113918"/>
                  </a:lnTo>
                  <a:lnTo>
                    <a:pt x="89407" y="130428"/>
                  </a:lnTo>
                  <a:lnTo>
                    <a:pt x="127507" y="159765"/>
                  </a:lnTo>
                  <a:lnTo>
                    <a:pt x="167894" y="183895"/>
                  </a:lnTo>
                  <a:lnTo>
                    <a:pt x="211073" y="203707"/>
                  </a:lnTo>
                  <a:lnTo>
                    <a:pt x="256666" y="219456"/>
                  </a:lnTo>
                  <a:lnTo>
                    <a:pt x="304926" y="231647"/>
                  </a:lnTo>
                  <a:lnTo>
                    <a:pt x="355981" y="241045"/>
                  </a:lnTo>
                  <a:lnTo>
                    <a:pt x="409701" y="247776"/>
                  </a:lnTo>
                  <a:lnTo>
                    <a:pt x="495807" y="254253"/>
                  </a:lnTo>
                  <a:lnTo>
                    <a:pt x="557021" y="256666"/>
                  </a:lnTo>
                  <a:lnTo>
                    <a:pt x="798067" y="261365"/>
                  </a:lnTo>
                  <a:lnTo>
                    <a:pt x="939164" y="258063"/>
                  </a:lnTo>
                  <a:lnTo>
                    <a:pt x="1012062" y="255524"/>
                  </a:lnTo>
                  <a:lnTo>
                    <a:pt x="1085595" y="252094"/>
                  </a:lnTo>
                  <a:lnTo>
                    <a:pt x="1159256" y="247395"/>
                  </a:lnTo>
                  <a:lnTo>
                    <a:pt x="1232281" y="241300"/>
                  </a:lnTo>
                  <a:lnTo>
                    <a:pt x="1303908" y="233806"/>
                  </a:lnTo>
                  <a:lnTo>
                    <a:pt x="1373758" y="224408"/>
                  </a:lnTo>
                  <a:lnTo>
                    <a:pt x="1380746" y="223265"/>
                  </a:lnTo>
                  <a:lnTo>
                    <a:pt x="797432" y="223265"/>
                  </a:lnTo>
                  <a:lnTo>
                    <a:pt x="558038" y="218566"/>
                  </a:lnTo>
                  <a:lnTo>
                    <a:pt x="497458" y="216153"/>
                  </a:lnTo>
                  <a:lnTo>
                    <a:pt x="440435" y="212216"/>
                  </a:lnTo>
                  <a:lnTo>
                    <a:pt x="386714" y="206756"/>
                  </a:lnTo>
                  <a:lnTo>
                    <a:pt x="336295" y="199135"/>
                  </a:lnTo>
                  <a:lnTo>
                    <a:pt x="289178" y="188849"/>
                  </a:lnTo>
                  <a:lnTo>
                    <a:pt x="245236" y="175768"/>
                  </a:lnTo>
                  <a:lnTo>
                    <a:pt x="204088" y="159257"/>
                  </a:lnTo>
                  <a:lnTo>
                    <a:pt x="166115" y="139191"/>
                  </a:lnTo>
                  <a:lnTo>
                    <a:pt x="130428" y="114934"/>
                  </a:lnTo>
                  <a:lnTo>
                    <a:pt x="97281" y="85851"/>
                  </a:lnTo>
                  <a:lnTo>
                    <a:pt x="92164" y="79601"/>
                  </a:lnTo>
                  <a:close/>
                </a:path>
                <a:path w="1788795" h="261620">
                  <a:moveTo>
                    <a:pt x="1759584" y="27558"/>
                  </a:moveTo>
                  <a:lnTo>
                    <a:pt x="1731263" y="57784"/>
                  </a:lnTo>
                  <a:lnTo>
                    <a:pt x="1696720" y="83819"/>
                  </a:lnTo>
                  <a:lnTo>
                    <a:pt x="1655318" y="107314"/>
                  </a:lnTo>
                  <a:lnTo>
                    <a:pt x="1607566" y="128143"/>
                  </a:lnTo>
                  <a:lnTo>
                    <a:pt x="1554225" y="146431"/>
                  </a:lnTo>
                  <a:lnTo>
                    <a:pt x="1495933" y="162051"/>
                  </a:lnTo>
                  <a:lnTo>
                    <a:pt x="1433703" y="175387"/>
                  </a:lnTo>
                  <a:lnTo>
                    <a:pt x="1367789" y="186689"/>
                  </a:lnTo>
                  <a:lnTo>
                    <a:pt x="1299083" y="195960"/>
                  </a:lnTo>
                  <a:lnTo>
                    <a:pt x="1228217" y="203453"/>
                  </a:lnTo>
                  <a:lnTo>
                    <a:pt x="1156081" y="209422"/>
                  </a:lnTo>
                  <a:lnTo>
                    <a:pt x="1083183" y="214121"/>
                  </a:lnTo>
                  <a:lnTo>
                    <a:pt x="937768" y="220090"/>
                  </a:lnTo>
                  <a:lnTo>
                    <a:pt x="797432" y="223265"/>
                  </a:lnTo>
                  <a:lnTo>
                    <a:pt x="1380746" y="223265"/>
                  </a:lnTo>
                  <a:lnTo>
                    <a:pt x="1441195" y="212851"/>
                  </a:lnTo>
                  <a:lnTo>
                    <a:pt x="1505458" y="199008"/>
                  </a:lnTo>
                  <a:lnTo>
                    <a:pt x="1565909" y="182625"/>
                  </a:lnTo>
                  <a:lnTo>
                    <a:pt x="1622044" y="163321"/>
                  </a:lnTo>
                  <a:lnTo>
                    <a:pt x="1672970" y="140969"/>
                  </a:lnTo>
                  <a:lnTo>
                    <a:pt x="1718691" y="115062"/>
                  </a:lnTo>
                  <a:lnTo>
                    <a:pt x="1757807" y="85089"/>
                  </a:lnTo>
                  <a:lnTo>
                    <a:pt x="1788541" y="52324"/>
                  </a:lnTo>
                  <a:lnTo>
                    <a:pt x="1759584" y="27558"/>
                  </a:lnTo>
                  <a:close/>
                </a:path>
                <a:path w="1788795" h="261620">
                  <a:moveTo>
                    <a:pt x="7746" y="0"/>
                  </a:moveTo>
                  <a:lnTo>
                    <a:pt x="0" y="148589"/>
                  </a:lnTo>
                  <a:lnTo>
                    <a:pt x="61809" y="102323"/>
                  </a:lnTo>
                  <a:lnTo>
                    <a:pt x="50164" y="88391"/>
                  </a:lnTo>
                  <a:lnTo>
                    <a:pt x="79501" y="64134"/>
                  </a:lnTo>
                  <a:lnTo>
                    <a:pt x="112825" y="64134"/>
                  </a:lnTo>
                  <a:lnTo>
                    <a:pt x="152526" y="34416"/>
                  </a:lnTo>
                  <a:lnTo>
                    <a:pt x="7746" y="0"/>
                  </a:lnTo>
                  <a:close/>
                </a:path>
                <a:path w="1788795" h="261620">
                  <a:moveTo>
                    <a:pt x="79501" y="64134"/>
                  </a:moveTo>
                  <a:lnTo>
                    <a:pt x="50164" y="88391"/>
                  </a:lnTo>
                  <a:lnTo>
                    <a:pt x="61809" y="102323"/>
                  </a:lnTo>
                  <a:lnTo>
                    <a:pt x="92164" y="79601"/>
                  </a:lnTo>
                  <a:lnTo>
                    <a:pt x="79501" y="64134"/>
                  </a:lnTo>
                  <a:close/>
                </a:path>
                <a:path w="1788795" h="261620">
                  <a:moveTo>
                    <a:pt x="112825" y="64134"/>
                  </a:moveTo>
                  <a:lnTo>
                    <a:pt x="79501" y="64134"/>
                  </a:lnTo>
                  <a:lnTo>
                    <a:pt x="92164" y="79601"/>
                  </a:lnTo>
                  <a:lnTo>
                    <a:pt x="112825" y="64134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23259" y="483107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40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23259" y="483107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40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714615" y="4542485"/>
            <a:ext cx="102679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31086" y="4800911"/>
            <a:ext cx="3774440" cy="7200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003935">
              <a:lnSpc>
                <a:spcPct val="100000"/>
              </a:lnSpc>
              <a:spcBef>
                <a:spcPts val="525"/>
              </a:spcBef>
              <a:tabLst>
                <a:tab pos="2009139" algn="l"/>
                <a:tab pos="3735704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	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80"/>
              </a:spcBef>
            </a:pPr>
            <a:r>
              <a:rPr sz="3000" baseline="29166" dirty="0">
                <a:latin typeface="Arial"/>
                <a:cs typeface="Arial"/>
              </a:rPr>
              <a:t>Client A </a:t>
            </a:r>
            <a:r>
              <a:rPr sz="2000" dirty="0">
                <a:latin typeface="Arial"/>
                <a:cs typeface="Arial"/>
              </a:rPr>
              <a:t>Superfish cert, Name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C,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19408" y="4482020"/>
            <a:ext cx="2113915" cy="528955"/>
            <a:chOff x="4919408" y="4482020"/>
            <a:chExt cx="2113915" cy="528955"/>
          </a:xfrm>
        </p:grpSpPr>
        <p:sp>
          <p:nvSpPr>
            <p:cNvPr id="31" name="object 31"/>
            <p:cNvSpPr/>
            <p:nvPr/>
          </p:nvSpPr>
          <p:spPr>
            <a:xfrm>
              <a:off x="4932426" y="4495038"/>
              <a:ext cx="2087880" cy="502920"/>
            </a:xfrm>
            <a:custGeom>
              <a:avLst/>
              <a:gdLst/>
              <a:ahLst/>
              <a:cxnLst/>
              <a:rect l="l" t="t" r="r" b="b"/>
              <a:pathLst>
                <a:path w="2087879" h="502920">
                  <a:moveTo>
                    <a:pt x="1836420" y="0"/>
                  </a:moveTo>
                  <a:lnTo>
                    <a:pt x="1836420" y="125730"/>
                  </a:lnTo>
                  <a:lnTo>
                    <a:pt x="251460" y="125730"/>
                  </a:lnTo>
                  <a:lnTo>
                    <a:pt x="251460" y="0"/>
                  </a:lnTo>
                  <a:lnTo>
                    <a:pt x="0" y="251460"/>
                  </a:lnTo>
                  <a:lnTo>
                    <a:pt x="251460" y="502919"/>
                  </a:lnTo>
                  <a:lnTo>
                    <a:pt x="251460" y="377189"/>
                  </a:lnTo>
                  <a:lnTo>
                    <a:pt x="1836420" y="377189"/>
                  </a:lnTo>
                  <a:lnTo>
                    <a:pt x="1836420" y="502919"/>
                  </a:lnTo>
                  <a:lnTo>
                    <a:pt x="2087879" y="251460"/>
                  </a:lnTo>
                  <a:lnTo>
                    <a:pt x="1836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32426" y="4495038"/>
              <a:ext cx="2087880" cy="502920"/>
            </a:xfrm>
            <a:custGeom>
              <a:avLst/>
              <a:gdLst/>
              <a:ahLst/>
              <a:cxnLst/>
              <a:rect l="l" t="t" r="r" b="b"/>
              <a:pathLst>
                <a:path w="2087879" h="502920">
                  <a:moveTo>
                    <a:pt x="0" y="251460"/>
                  </a:moveTo>
                  <a:lnTo>
                    <a:pt x="251460" y="0"/>
                  </a:lnTo>
                  <a:lnTo>
                    <a:pt x="251460" y="125730"/>
                  </a:lnTo>
                  <a:lnTo>
                    <a:pt x="1836420" y="125730"/>
                  </a:lnTo>
                  <a:lnTo>
                    <a:pt x="1836420" y="0"/>
                  </a:lnTo>
                  <a:lnTo>
                    <a:pt x="2087879" y="251460"/>
                  </a:lnTo>
                  <a:lnTo>
                    <a:pt x="1836420" y="502919"/>
                  </a:lnTo>
                  <a:lnTo>
                    <a:pt x="1836420" y="377189"/>
                  </a:lnTo>
                  <a:lnTo>
                    <a:pt x="251460" y="377189"/>
                  </a:lnTo>
                  <a:lnTo>
                    <a:pt x="251460" y="502919"/>
                  </a:lnTo>
                  <a:lnTo>
                    <a:pt x="0" y="2514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07558" y="4591050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TLS</a:t>
            </a:r>
            <a:r>
              <a:rPr sz="1800" spc="4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86209" y="5054917"/>
            <a:ext cx="3205480" cy="875665"/>
            <a:chOff x="5486209" y="5054917"/>
            <a:chExt cx="3205480" cy="875665"/>
          </a:xfrm>
        </p:grpSpPr>
        <p:sp>
          <p:nvSpPr>
            <p:cNvPr id="35" name="object 35"/>
            <p:cNvSpPr/>
            <p:nvPr/>
          </p:nvSpPr>
          <p:spPr>
            <a:xfrm>
              <a:off x="5545073" y="5059679"/>
              <a:ext cx="3141980" cy="866140"/>
            </a:xfrm>
            <a:custGeom>
              <a:avLst/>
              <a:gdLst/>
              <a:ahLst/>
              <a:cxnLst/>
              <a:rect l="l" t="t" r="r" b="b"/>
              <a:pathLst>
                <a:path w="3141979" h="866139">
                  <a:moveTo>
                    <a:pt x="3087624" y="0"/>
                  </a:moveTo>
                  <a:lnTo>
                    <a:pt x="108203" y="0"/>
                  </a:lnTo>
                  <a:lnTo>
                    <a:pt x="87159" y="4256"/>
                  </a:lnTo>
                  <a:lnTo>
                    <a:pt x="69961" y="15859"/>
                  </a:lnTo>
                  <a:lnTo>
                    <a:pt x="58358" y="33057"/>
                  </a:lnTo>
                  <a:lnTo>
                    <a:pt x="54101" y="54102"/>
                  </a:lnTo>
                  <a:lnTo>
                    <a:pt x="54101" y="757428"/>
                  </a:lnTo>
                  <a:lnTo>
                    <a:pt x="0" y="757428"/>
                  </a:lnTo>
                  <a:lnTo>
                    <a:pt x="10548" y="759552"/>
                  </a:lnTo>
                  <a:lnTo>
                    <a:pt x="19145" y="765348"/>
                  </a:lnTo>
                  <a:lnTo>
                    <a:pt x="24931" y="773946"/>
                  </a:lnTo>
                  <a:lnTo>
                    <a:pt x="27050" y="784479"/>
                  </a:lnTo>
                  <a:lnTo>
                    <a:pt x="24931" y="795006"/>
                  </a:lnTo>
                  <a:lnTo>
                    <a:pt x="19145" y="803605"/>
                  </a:lnTo>
                  <a:lnTo>
                    <a:pt x="10548" y="809403"/>
                  </a:lnTo>
                  <a:lnTo>
                    <a:pt x="0" y="811530"/>
                  </a:lnTo>
                  <a:lnTo>
                    <a:pt x="54101" y="811530"/>
                  </a:lnTo>
                  <a:lnTo>
                    <a:pt x="49845" y="832590"/>
                  </a:lnTo>
                  <a:lnTo>
                    <a:pt x="38242" y="849787"/>
                  </a:lnTo>
                  <a:lnTo>
                    <a:pt x="21044" y="861380"/>
                  </a:lnTo>
                  <a:lnTo>
                    <a:pt x="0" y="865632"/>
                  </a:lnTo>
                  <a:lnTo>
                    <a:pt x="2979420" y="865632"/>
                  </a:lnTo>
                  <a:lnTo>
                    <a:pt x="3000464" y="861380"/>
                  </a:lnTo>
                  <a:lnTo>
                    <a:pt x="3017662" y="849787"/>
                  </a:lnTo>
                  <a:lnTo>
                    <a:pt x="3029265" y="832590"/>
                  </a:lnTo>
                  <a:lnTo>
                    <a:pt x="3033522" y="811530"/>
                  </a:lnTo>
                  <a:lnTo>
                    <a:pt x="3033522" y="108204"/>
                  </a:lnTo>
                  <a:lnTo>
                    <a:pt x="108203" y="108204"/>
                  </a:lnTo>
                  <a:lnTo>
                    <a:pt x="97655" y="106084"/>
                  </a:lnTo>
                  <a:lnTo>
                    <a:pt x="89058" y="100298"/>
                  </a:lnTo>
                  <a:lnTo>
                    <a:pt x="83272" y="91701"/>
                  </a:lnTo>
                  <a:lnTo>
                    <a:pt x="81152" y="81153"/>
                  </a:lnTo>
                  <a:lnTo>
                    <a:pt x="83272" y="70604"/>
                  </a:lnTo>
                  <a:lnTo>
                    <a:pt x="89058" y="62007"/>
                  </a:lnTo>
                  <a:lnTo>
                    <a:pt x="97655" y="56221"/>
                  </a:lnTo>
                  <a:lnTo>
                    <a:pt x="108203" y="54102"/>
                  </a:lnTo>
                  <a:lnTo>
                    <a:pt x="3141726" y="54102"/>
                  </a:lnTo>
                  <a:lnTo>
                    <a:pt x="3137469" y="33057"/>
                  </a:lnTo>
                  <a:lnTo>
                    <a:pt x="3125866" y="15859"/>
                  </a:lnTo>
                  <a:lnTo>
                    <a:pt x="3108668" y="4256"/>
                  </a:lnTo>
                  <a:lnTo>
                    <a:pt x="3087624" y="0"/>
                  </a:lnTo>
                  <a:close/>
                </a:path>
                <a:path w="3141979" h="866139">
                  <a:moveTo>
                    <a:pt x="3141726" y="54102"/>
                  </a:moveTo>
                  <a:lnTo>
                    <a:pt x="162305" y="54102"/>
                  </a:lnTo>
                  <a:lnTo>
                    <a:pt x="158049" y="75146"/>
                  </a:lnTo>
                  <a:lnTo>
                    <a:pt x="146446" y="92344"/>
                  </a:lnTo>
                  <a:lnTo>
                    <a:pt x="129248" y="103947"/>
                  </a:lnTo>
                  <a:lnTo>
                    <a:pt x="108203" y="108204"/>
                  </a:lnTo>
                  <a:lnTo>
                    <a:pt x="3087624" y="108204"/>
                  </a:lnTo>
                  <a:lnTo>
                    <a:pt x="3108668" y="103947"/>
                  </a:lnTo>
                  <a:lnTo>
                    <a:pt x="3125866" y="92344"/>
                  </a:lnTo>
                  <a:lnTo>
                    <a:pt x="3137469" y="75146"/>
                  </a:lnTo>
                  <a:lnTo>
                    <a:pt x="3141726" y="54102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90971" y="5113781"/>
              <a:ext cx="216535" cy="811530"/>
            </a:xfrm>
            <a:custGeom>
              <a:avLst/>
              <a:gdLst/>
              <a:ahLst/>
              <a:cxnLst/>
              <a:rect l="l" t="t" r="r" b="b"/>
              <a:pathLst>
                <a:path w="216535" h="811529">
                  <a:moveTo>
                    <a:pt x="216407" y="0"/>
                  </a:moveTo>
                  <a:lnTo>
                    <a:pt x="162305" y="0"/>
                  </a:lnTo>
                  <a:lnTo>
                    <a:pt x="151757" y="2119"/>
                  </a:lnTo>
                  <a:lnTo>
                    <a:pt x="143160" y="7905"/>
                  </a:lnTo>
                  <a:lnTo>
                    <a:pt x="137374" y="16502"/>
                  </a:lnTo>
                  <a:lnTo>
                    <a:pt x="135254" y="27051"/>
                  </a:lnTo>
                  <a:lnTo>
                    <a:pt x="137374" y="37599"/>
                  </a:lnTo>
                  <a:lnTo>
                    <a:pt x="143160" y="46196"/>
                  </a:lnTo>
                  <a:lnTo>
                    <a:pt x="151757" y="51982"/>
                  </a:lnTo>
                  <a:lnTo>
                    <a:pt x="162305" y="54102"/>
                  </a:lnTo>
                  <a:lnTo>
                    <a:pt x="183350" y="49845"/>
                  </a:lnTo>
                  <a:lnTo>
                    <a:pt x="200548" y="38242"/>
                  </a:lnTo>
                  <a:lnTo>
                    <a:pt x="212151" y="21044"/>
                  </a:lnTo>
                  <a:lnTo>
                    <a:pt x="216407" y="0"/>
                  </a:lnTo>
                  <a:close/>
                </a:path>
                <a:path w="216535" h="811529">
                  <a:moveTo>
                    <a:pt x="54101" y="703326"/>
                  </a:moveTo>
                  <a:lnTo>
                    <a:pt x="33057" y="707577"/>
                  </a:lnTo>
                  <a:lnTo>
                    <a:pt x="15859" y="719170"/>
                  </a:lnTo>
                  <a:lnTo>
                    <a:pt x="4256" y="736367"/>
                  </a:lnTo>
                  <a:lnTo>
                    <a:pt x="0" y="757428"/>
                  </a:lnTo>
                  <a:lnTo>
                    <a:pt x="4256" y="778488"/>
                  </a:lnTo>
                  <a:lnTo>
                    <a:pt x="15859" y="795685"/>
                  </a:lnTo>
                  <a:lnTo>
                    <a:pt x="33057" y="807278"/>
                  </a:lnTo>
                  <a:lnTo>
                    <a:pt x="54101" y="811530"/>
                  </a:lnTo>
                  <a:lnTo>
                    <a:pt x="75146" y="807278"/>
                  </a:lnTo>
                  <a:lnTo>
                    <a:pt x="92344" y="795685"/>
                  </a:lnTo>
                  <a:lnTo>
                    <a:pt x="103947" y="778488"/>
                  </a:lnTo>
                  <a:lnTo>
                    <a:pt x="108203" y="757428"/>
                  </a:lnTo>
                  <a:lnTo>
                    <a:pt x="54101" y="757428"/>
                  </a:lnTo>
                  <a:lnTo>
                    <a:pt x="64650" y="755301"/>
                  </a:lnTo>
                  <a:lnTo>
                    <a:pt x="73247" y="749503"/>
                  </a:lnTo>
                  <a:lnTo>
                    <a:pt x="79033" y="740904"/>
                  </a:lnTo>
                  <a:lnTo>
                    <a:pt x="81152" y="730377"/>
                  </a:lnTo>
                  <a:lnTo>
                    <a:pt x="79033" y="719844"/>
                  </a:lnTo>
                  <a:lnTo>
                    <a:pt x="73247" y="711246"/>
                  </a:lnTo>
                  <a:lnTo>
                    <a:pt x="64650" y="705450"/>
                  </a:lnTo>
                  <a:lnTo>
                    <a:pt x="54101" y="703326"/>
                  </a:lnTo>
                  <a:close/>
                </a:path>
              </a:pathLst>
            </a:custGeom>
            <a:solidFill>
              <a:srgbClr val="CDCD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90971" y="5059679"/>
              <a:ext cx="3195955" cy="866140"/>
            </a:xfrm>
            <a:custGeom>
              <a:avLst/>
              <a:gdLst/>
              <a:ahLst/>
              <a:cxnLst/>
              <a:rect l="l" t="t" r="r" b="b"/>
              <a:pathLst>
                <a:path w="3195954" h="866139">
                  <a:moveTo>
                    <a:pt x="108203" y="757428"/>
                  </a:moveTo>
                  <a:lnTo>
                    <a:pt x="108203" y="54102"/>
                  </a:lnTo>
                  <a:lnTo>
                    <a:pt x="112460" y="33057"/>
                  </a:lnTo>
                  <a:lnTo>
                    <a:pt x="124063" y="15859"/>
                  </a:lnTo>
                  <a:lnTo>
                    <a:pt x="141261" y="4256"/>
                  </a:lnTo>
                  <a:lnTo>
                    <a:pt x="162305" y="0"/>
                  </a:lnTo>
                  <a:lnTo>
                    <a:pt x="3141726" y="0"/>
                  </a:lnTo>
                  <a:lnTo>
                    <a:pt x="3162770" y="4256"/>
                  </a:lnTo>
                  <a:lnTo>
                    <a:pt x="3179968" y="15859"/>
                  </a:lnTo>
                  <a:lnTo>
                    <a:pt x="3191571" y="33057"/>
                  </a:lnTo>
                  <a:lnTo>
                    <a:pt x="3195828" y="54102"/>
                  </a:lnTo>
                  <a:lnTo>
                    <a:pt x="3191571" y="75146"/>
                  </a:lnTo>
                  <a:lnTo>
                    <a:pt x="3179968" y="92344"/>
                  </a:lnTo>
                  <a:lnTo>
                    <a:pt x="3162770" y="103947"/>
                  </a:lnTo>
                  <a:lnTo>
                    <a:pt x="3141726" y="108204"/>
                  </a:lnTo>
                  <a:lnTo>
                    <a:pt x="3087624" y="108204"/>
                  </a:lnTo>
                  <a:lnTo>
                    <a:pt x="3087624" y="811530"/>
                  </a:lnTo>
                  <a:lnTo>
                    <a:pt x="3083367" y="832590"/>
                  </a:lnTo>
                  <a:lnTo>
                    <a:pt x="3071764" y="849787"/>
                  </a:lnTo>
                  <a:lnTo>
                    <a:pt x="3054566" y="861380"/>
                  </a:lnTo>
                  <a:lnTo>
                    <a:pt x="3033522" y="865632"/>
                  </a:lnTo>
                  <a:lnTo>
                    <a:pt x="54101" y="865632"/>
                  </a:lnTo>
                  <a:lnTo>
                    <a:pt x="33057" y="861380"/>
                  </a:lnTo>
                  <a:lnTo>
                    <a:pt x="15859" y="849787"/>
                  </a:lnTo>
                  <a:lnTo>
                    <a:pt x="4256" y="832590"/>
                  </a:lnTo>
                  <a:lnTo>
                    <a:pt x="0" y="811530"/>
                  </a:lnTo>
                  <a:lnTo>
                    <a:pt x="4256" y="790469"/>
                  </a:lnTo>
                  <a:lnTo>
                    <a:pt x="15859" y="773272"/>
                  </a:lnTo>
                  <a:lnTo>
                    <a:pt x="33057" y="761679"/>
                  </a:lnTo>
                  <a:lnTo>
                    <a:pt x="54101" y="757428"/>
                  </a:lnTo>
                  <a:lnTo>
                    <a:pt x="108203" y="75742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1654" y="5055107"/>
              <a:ext cx="90297" cy="11734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45073" y="5167883"/>
              <a:ext cx="3034030" cy="757555"/>
            </a:xfrm>
            <a:custGeom>
              <a:avLst/>
              <a:gdLst/>
              <a:ahLst/>
              <a:cxnLst/>
              <a:rect l="l" t="t" r="r" b="b"/>
              <a:pathLst>
                <a:path w="3034029" h="757554">
                  <a:moveTo>
                    <a:pt x="3033522" y="0"/>
                  </a:moveTo>
                  <a:lnTo>
                    <a:pt x="108203" y="0"/>
                  </a:lnTo>
                </a:path>
                <a:path w="3034029" h="757554">
                  <a:moveTo>
                    <a:pt x="0" y="649224"/>
                  </a:moveTo>
                  <a:lnTo>
                    <a:pt x="10548" y="651348"/>
                  </a:lnTo>
                  <a:lnTo>
                    <a:pt x="19145" y="657144"/>
                  </a:lnTo>
                  <a:lnTo>
                    <a:pt x="24931" y="665742"/>
                  </a:lnTo>
                  <a:lnTo>
                    <a:pt x="27050" y="676275"/>
                  </a:lnTo>
                  <a:lnTo>
                    <a:pt x="24931" y="686802"/>
                  </a:lnTo>
                  <a:lnTo>
                    <a:pt x="19145" y="695401"/>
                  </a:lnTo>
                  <a:lnTo>
                    <a:pt x="10548" y="701199"/>
                  </a:lnTo>
                  <a:lnTo>
                    <a:pt x="0" y="703326"/>
                  </a:lnTo>
                  <a:lnTo>
                    <a:pt x="54101" y="703326"/>
                  </a:lnTo>
                </a:path>
                <a:path w="3034029" h="757554">
                  <a:moveTo>
                    <a:pt x="0" y="757428"/>
                  </a:moveTo>
                  <a:lnTo>
                    <a:pt x="21044" y="753176"/>
                  </a:lnTo>
                  <a:lnTo>
                    <a:pt x="38242" y="741583"/>
                  </a:lnTo>
                  <a:lnTo>
                    <a:pt x="49845" y="724386"/>
                  </a:lnTo>
                  <a:lnTo>
                    <a:pt x="54101" y="703326"/>
                  </a:lnTo>
                  <a:lnTo>
                    <a:pt x="54101" y="6492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678551" y="5195061"/>
            <a:ext cx="279082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Cert. C, Name C,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signed  by a CA in Internet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PKI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734305" y="4786248"/>
            <a:ext cx="3933190" cy="1215390"/>
            <a:chOff x="4734305" y="4786248"/>
            <a:chExt cx="3933190" cy="1215390"/>
          </a:xfrm>
        </p:grpSpPr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5800" y="5567171"/>
              <a:ext cx="361188" cy="43434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734305" y="4786248"/>
              <a:ext cx="2702560" cy="346710"/>
            </a:xfrm>
            <a:custGeom>
              <a:avLst/>
              <a:gdLst/>
              <a:ahLst/>
              <a:cxnLst/>
              <a:rect l="l" t="t" r="r" b="b"/>
              <a:pathLst>
                <a:path w="2702559" h="346710">
                  <a:moveTo>
                    <a:pt x="101086" y="59171"/>
                  </a:moveTo>
                  <a:lnTo>
                    <a:pt x="77316" y="88700"/>
                  </a:lnTo>
                  <a:lnTo>
                    <a:pt x="84709" y="94361"/>
                  </a:lnTo>
                  <a:lnTo>
                    <a:pt x="112522" y="112140"/>
                  </a:lnTo>
                  <a:lnTo>
                    <a:pt x="172593" y="145542"/>
                  </a:lnTo>
                  <a:lnTo>
                    <a:pt x="238760" y="176021"/>
                  </a:lnTo>
                  <a:lnTo>
                    <a:pt x="274193" y="190373"/>
                  </a:lnTo>
                  <a:lnTo>
                    <a:pt x="311404" y="203962"/>
                  </a:lnTo>
                  <a:lnTo>
                    <a:pt x="350139" y="216915"/>
                  </a:lnTo>
                  <a:lnTo>
                    <a:pt x="390779" y="229234"/>
                  </a:lnTo>
                  <a:lnTo>
                    <a:pt x="433197" y="240919"/>
                  </a:lnTo>
                  <a:lnTo>
                    <a:pt x="477266" y="251840"/>
                  </a:lnTo>
                  <a:lnTo>
                    <a:pt x="523494" y="262255"/>
                  </a:lnTo>
                  <a:lnTo>
                    <a:pt x="571373" y="272033"/>
                  </a:lnTo>
                  <a:lnTo>
                    <a:pt x="621411" y="281050"/>
                  </a:lnTo>
                  <a:lnTo>
                    <a:pt x="673354" y="289559"/>
                  </a:lnTo>
                  <a:lnTo>
                    <a:pt x="727456" y="297561"/>
                  </a:lnTo>
                  <a:lnTo>
                    <a:pt x="783590" y="304800"/>
                  </a:lnTo>
                  <a:lnTo>
                    <a:pt x="841883" y="311531"/>
                  </a:lnTo>
                  <a:lnTo>
                    <a:pt x="902335" y="317626"/>
                  </a:lnTo>
                  <a:lnTo>
                    <a:pt x="965073" y="323214"/>
                  </a:lnTo>
                  <a:lnTo>
                    <a:pt x="1097534" y="332486"/>
                  </a:lnTo>
                  <a:lnTo>
                    <a:pt x="1203071" y="337946"/>
                  </a:lnTo>
                  <a:lnTo>
                    <a:pt x="1352423" y="343153"/>
                  </a:lnTo>
                  <a:lnTo>
                    <a:pt x="1553845" y="346582"/>
                  </a:lnTo>
                  <a:lnTo>
                    <a:pt x="1605407" y="345694"/>
                  </a:lnTo>
                  <a:lnTo>
                    <a:pt x="1655953" y="344043"/>
                  </a:lnTo>
                  <a:lnTo>
                    <a:pt x="1705610" y="341630"/>
                  </a:lnTo>
                  <a:lnTo>
                    <a:pt x="1753997" y="338455"/>
                  </a:lnTo>
                  <a:lnTo>
                    <a:pt x="1801622" y="334644"/>
                  </a:lnTo>
                  <a:lnTo>
                    <a:pt x="1847977" y="329945"/>
                  </a:lnTo>
                  <a:lnTo>
                    <a:pt x="1893443" y="324738"/>
                  </a:lnTo>
                  <a:lnTo>
                    <a:pt x="1937893" y="318896"/>
                  </a:lnTo>
                  <a:lnTo>
                    <a:pt x="1981453" y="312546"/>
                  </a:lnTo>
                  <a:lnTo>
                    <a:pt x="2005620" y="308482"/>
                  </a:lnTo>
                  <a:lnTo>
                    <a:pt x="1553210" y="308482"/>
                  </a:lnTo>
                  <a:lnTo>
                    <a:pt x="1392047" y="306069"/>
                  </a:lnTo>
                  <a:lnTo>
                    <a:pt x="1240790" y="301370"/>
                  </a:lnTo>
                  <a:lnTo>
                    <a:pt x="1099693" y="294386"/>
                  </a:lnTo>
                  <a:lnTo>
                    <a:pt x="968121" y="285242"/>
                  </a:lnTo>
                  <a:lnTo>
                    <a:pt x="845693" y="273684"/>
                  </a:lnTo>
                  <a:lnTo>
                    <a:pt x="787908" y="266953"/>
                  </a:lnTo>
                  <a:lnTo>
                    <a:pt x="732409" y="259842"/>
                  </a:lnTo>
                  <a:lnTo>
                    <a:pt x="678815" y="251968"/>
                  </a:lnTo>
                  <a:lnTo>
                    <a:pt x="627507" y="243458"/>
                  </a:lnTo>
                  <a:lnTo>
                    <a:pt x="578231" y="234442"/>
                  </a:lnTo>
                  <a:lnTo>
                    <a:pt x="530987" y="224917"/>
                  </a:lnTo>
                  <a:lnTo>
                    <a:pt x="485648" y="214630"/>
                  </a:lnTo>
                  <a:lnTo>
                    <a:pt x="442341" y="203834"/>
                  </a:lnTo>
                  <a:lnTo>
                    <a:pt x="400812" y="192531"/>
                  </a:lnTo>
                  <a:lnTo>
                    <a:pt x="361188" y="180467"/>
                  </a:lnTo>
                  <a:lnTo>
                    <a:pt x="323342" y="167767"/>
                  </a:lnTo>
                  <a:lnTo>
                    <a:pt x="287401" y="154558"/>
                  </a:lnTo>
                  <a:lnTo>
                    <a:pt x="220345" y="126237"/>
                  </a:lnTo>
                  <a:lnTo>
                    <a:pt x="159766" y="95503"/>
                  </a:lnTo>
                  <a:lnTo>
                    <a:pt x="105156" y="62356"/>
                  </a:lnTo>
                  <a:lnTo>
                    <a:pt x="101086" y="59171"/>
                  </a:lnTo>
                  <a:close/>
                </a:path>
                <a:path w="2702559" h="346710">
                  <a:moveTo>
                    <a:pt x="2680335" y="14096"/>
                  </a:moveTo>
                  <a:lnTo>
                    <a:pt x="2639695" y="42163"/>
                  </a:lnTo>
                  <a:lnTo>
                    <a:pt x="2595499" y="69468"/>
                  </a:lnTo>
                  <a:lnTo>
                    <a:pt x="2547239" y="96393"/>
                  </a:lnTo>
                  <a:lnTo>
                    <a:pt x="2495169" y="122300"/>
                  </a:lnTo>
                  <a:lnTo>
                    <a:pt x="2438908" y="147446"/>
                  </a:lnTo>
                  <a:lnTo>
                    <a:pt x="2378710" y="171450"/>
                  </a:lnTo>
                  <a:lnTo>
                    <a:pt x="2314448" y="194182"/>
                  </a:lnTo>
                  <a:lnTo>
                    <a:pt x="2246122" y="215264"/>
                  </a:lnTo>
                  <a:lnTo>
                    <a:pt x="2173732" y="234823"/>
                  </a:lnTo>
                  <a:lnTo>
                    <a:pt x="2136013" y="243839"/>
                  </a:lnTo>
                  <a:lnTo>
                    <a:pt x="2097278" y="252349"/>
                  </a:lnTo>
                  <a:lnTo>
                    <a:pt x="2057527" y="260476"/>
                  </a:lnTo>
                  <a:lnTo>
                    <a:pt x="2016887" y="267969"/>
                  </a:lnTo>
                  <a:lnTo>
                    <a:pt x="1975103" y="274955"/>
                  </a:lnTo>
                  <a:lnTo>
                    <a:pt x="1932304" y="281305"/>
                  </a:lnTo>
                  <a:lnTo>
                    <a:pt x="1888490" y="287019"/>
                  </a:lnTo>
                  <a:lnTo>
                    <a:pt x="1843659" y="292100"/>
                  </a:lnTo>
                  <a:lnTo>
                    <a:pt x="1797812" y="296671"/>
                  </a:lnTo>
                  <a:lnTo>
                    <a:pt x="1750949" y="300481"/>
                  </a:lnTo>
                  <a:lnTo>
                    <a:pt x="1703070" y="303530"/>
                  </a:lnTo>
                  <a:lnTo>
                    <a:pt x="1654175" y="305943"/>
                  </a:lnTo>
                  <a:lnTo>
                    <a:pt x="1604137" y="307594"/>
                  </a:lnTo>
                  <a:lnTo>
                    <a:pt x="1553210" y="308482"/>
                  </a:lnTo>
                  <a:lnTo>
                    <a:pt x="2005620" y="308482"/>
                  </a:lnTo>
                  <a:lnTo>
                    <a:pt x="2065274" y="297814"/>
                  </a:lnTo>
                  <a:lnTo>
                    <a:pt x="2105533" y="289559"/>
                  </a:lnTo>
                  <a:lnTo>
                    <a:pt x="2144903" y="280924"/>
                  </a:lnTo>
                  <a:lnTo>
                    <a:pt x="2183384" y="271652"/>
                  </a:lnTo>
                  <a:lnTo>
                    <a:pt x="2220595" y="262000"/>
                  </a:lnTo>
                  <a:lnTo>
                    <a:pt x="2292350" y="241173"/>
                  </a:lnTo>
                  <a:lnTo>
                    <a:pt x="2360041" y="218820"/>
                  </a:lnTo>
                  <a:lnTo>
                    <a:pt x="2423795" y="194944"/>
                  </a:lnTo>
                  <a:lnTo>
                    <a:pt x="2483358" y="169671"/>
                  </a:lnTo>
                  <a:lnTo>
                    <a:pt x="2539111" y="143382"/>
                  </a:lnTo>
                  <a:lnTo>
                    <a:pt x="2590800" y="116077"/>
                  </a:lnTo>
                  <a:lnTo>
                    <a:pt x="2638552" y="88011"/>
                  </a:lnTo>
                  <a:lnTo>
                    <a:pt x="2682367" y="59308"/>
                  </a:lnTo>
                  <a:lnTo>
                    <a:pt x="2702433" y="45084"/>
                  </a:lnTo>
                  <a:lnTo>
                    <a:pt x="2680335" y="14096"/>
                  </a:lnTo>
                  <a:close/>
                </a:path>
                <a:path w="2702559" h="346710">
                  <a:moveTo>
                    <a:pt x="148717" y="0"/>
                  </a:moveTo>
                  <a:lnTo>
                    <a:pt x="0" y="2539"/>
                  </a:lnTo>
                  <a:lnTo>
                    <a:pt x="29210" y="148462"/>
                  </a:lnTo>
                  <a:lnTo>
                    <a:pt x="77316" y="88700"/>
                  </a:lnTo>
                  <a:lnTo>
                    <a:pt x="62484" y="77343"/>
                  </a:lnTo>
                  <a:lnTo>
                    <a:pt x="85852" y="47243"/>
                  </a:lnTo>
                  <a:lnTo>
                    <a:pt x="110687" y="47243"/>
                  </a:lnTo>
                  <a:lnTo>
                    <a:pt x="148717" y="0"/>
                  </a:lnTo>
                  <a:close/>
                </a:path>
                <a:path w="2702559" h="346710">
                  <a:moveTo>
                    <a:pt x="85852" y="47243"/>
                  </a:moveTo>
                  <a:lnTo>
                    <a:pt x="62484" y="77343"/>
                  </a:lnTo>
                  <a:lnTo>
                    <a:pt x="77316" y="88700"/>
                  </a:lnTo>
                  <a:lnTo>
                    <a:pt x="101086" y="59171"/>
                  </a:lnTo>
                  <a:lnTo>
                    <a:pt x="85852" y="47243"/>
                  </a:lnTo>
                  <a:close/>
                </a:path>
                <a:path w="2702559" h="346710">
                  <a:moveTo>
                    <a:pt x="110687" y="47243"/>
                  </a:moveTo>
                  <a:lnTo>
                    <a:pt x="85852" y="47243"/>
                  </a:lnTo>
                  <a:lnTo>
                    <a:pt x="101086" y="59171"/>
                  </a:lnTo>
                  <a:lnTo>
                    <a:pt x="110687" y="47243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07023" y="4828031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3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70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3" y="358140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70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07023" y="4828031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70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3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70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3" y="358140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640578" y="4852161"/>
            <a:ext cx="3043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175" algn="l"/>
                <a:tab pos="3030220" algn="l"/>
              </a:tabLst>
            </a:pPr>
            <a:r>
              <a:rPr sz="1800" strike="sngStrike" dirty="0">
                <a:latin typeface="Arial"/>
                <a:cs typeface="Arial"/>
              </a:rPr>
              <a:t> 	</a:t>
            </a:r>
            <a:r>
              <a:rPr sz="1800" strike="sngStrike" spc="-5" dirty="0">
                <a:latin typeface="Arial"/>
                <a:cs typeface="Arial"/>
              </a:rPr>
              <a:t>3	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363723" y="4128261"/>
            <a:ext cx="1782445" cy="461009"/>
            <a:chOff x="2363723" y="4128261"/>
            <a:chExt cx="1782445" cy="461009"/>
          </a:xfrm>
        </p:grpSpPr>
        <p:sp>
          <p:nvSpPr>
            <p:cNvPr id="48" name="object 48"/>
            <p:cNvSpPr/>
            <p:nvPr/>
          </p:nvSpPr>
          <p:spPr>
            <a:xfrm>
              <a:off x="2363723" y="4303775"/>
              <a:ext cx="1782445" cy="285115"/>
            </a:xfrm>
            <a:custGeom>
              <a:avLst/>
              <a:gdLst/>
              <a:ahLst/>
              <a:cxnLst/>
              <a:rect l="l" t="t" r="r" b="b"/>
              <a:pathLst>
                <a:path w="1782445" h="285114">
                  <a:moveTo>
                    <a:pt x="1674207" y="219632"/>
                  </a:moveTo>
                  <a:lnTo>
                    <a:pt x="1635505" y="285115"/>
                  </a:lnTo>
                  <a:lnTo>
                    <a:pt x="1782317" y="261366"/>
                  </a:lnTo>
                  <a:lnTo>
                    <a:pt x="1770880" y="229235"/>
                  </a:lnTo>
                  <a:lnTo>
                    <a:pt x="1690624" y="229235"/>
                  </a:lnTo>
                  <a:lnTo>
                    <a:pt x="1674207" y="219632"/>
                  </a:lnTo>
                  <a:close/>
                </a:path>
                <a:path w="1782445" h="285114">
                  <a:moveTo>
                    <a:pt x="991362" y="0"/>
                  </a:moveTo>
                  <a:lnTo>
                    <a:pt x="777239" y="5842"/>
                  </a:lnTo>
                  <a:lnTo>
                    <a:pt x="703707" y="9398"/>
                  </a:lnTo>
                  <a:lnTo>
                    <a:pt x="629919" y="13969"/>
                  </a:lnTo>
                  <a:lnTo>
                    <a:pt x="556768" y="20066"/>
                  </a:lnTo>
                  <a:lnTo>
                    <a:pt x="485013" y="27686"/>
                  </a:lnTo>
                  <a:lnTo>
                    <a:pt x="415163" y="37084"/>
                  </a:lnTo>
                  <a:lnTo>
                    <a:pt x="347725" y="48641"/>
                  </a:lnTo>
                  <a:lnTo>
                    <a:pt x="283463" y="62484"/>
                  </a:lnTo>
                  <a:lnTo>
                    <a:pt x="222884" y="78867"/>
                  </a:lnTo>
                  <a:lnTo>
                    <a:pt x="166877" y="98043"/>
                  </a:lnTo>
                  <a:lnTo>
                    <a:pt x="115569" y="120523"/>
                  </a:lnTo>
                  <a:lnTo>
                    <a:pt x="69976" y="146431"/>
                  </a:lnTo>
                  <a:lnTo>
                    <a:pt x="30733" y="176403"/>
                  </a:lnTo>
                  <a:lnTo>
                    <a:pt x="0" y="209169"/>
                  </a:lnTo>
                  <a:lnTo>
                    <a:pt x="28956" y="233934"/>
                  </a:lnTo>
                  <a:lnTo>
                    <a:pt x="42799" y="217805"/>
                  </a:lnTo>
                  <a:lnTo>
                    <a:pt x="57403" y="203707"/>
                  </a:lnTo>
                  <a:lnTo>
                    <a:pt x="91948" y="177546"/>
                  </a:lnTo>
                  <a:lnTo>
                    <a:pt x="133350" y="154178"/>
                  </a:lnTo>
                  <a:lnTo>
                    <a:pt x="181228" y="133350"/>
                  </a:lnTo>
                  <a:lnTo>
                    <a:pt x="234569" y="115062"/>
                  </a:lnTo>
                  <a:lnTo>
                    <a:pt x="292862" y="99441"/>
                  </a:lnTo>
                  <a:lnTo>
                    <a:pt x="355219" y="85979"/>
                  </a:lnTo>
                  <a:lnTo>
                    <a:pt x="421131" y="74675"/>
                  </a:lnTo>
                  <a:lnTo>
                    <a:pt x="489965" y="65531"/>
                  </a:lnTo>
                  <a:lnTo>
                    <a:pt x="560832" y="57912"/>
                  </a:lnTo>
                  <a:lnTo>
                    <a:pt x="633094" y="51943"/>
                  </a:lnTo>
                  <a:lnTo>
                    <a:pt x="705993" y="47371"/>
                  </a:lnTo>
                  <a:lnTo>
                    <a:pt x="779144" y="43942"/>
                  </a:lnTo>
                  <a:lnTo>
                    <a:pt x="851534" y="41275"/>
                  </a:lnTo>
                  <a:lnTo>
                    <a:pt x="992124" y="38100"/>
                  </a:lnTo>
                  <a:lnTo>
                    <a:pt x="1358401" y="38100"/>
                  </a:lnTo>
                  <a:lnTo>
                    <a:pt x="1343787" y="34671"/>
                  </a:lnTo>
                  <a:lnTo>
                    <a:pt x="1296035" y="24892"/>
                  </a:lnTo>
                  <a:lnTo>
                    <a:pt x="1244853" y="16891"/>
                  </a:lnTo>
                  <a:lnTo>
                    <a:pt x="1189481" y="10541"/>
                  </a:lnTo>
                  <a:lnTo>
                    <a:pt x="1129538" y="5715"/>
                  </a:lnTo>
                  <a:lnTo>
                    <a:pt x="1064005" y="2159"/>
                  </a:lnTo>
                  <a:lnTo>
                    <a:pt x="991362" y="0"/>
                  </a:lnTo>
                  <a:close/>
                </a:path>
                <a:path w="1782445" h="285114">
                  <a:moveTo>
                    <a:pt x="1693626" y="186775"/>
                  </a:moveTo>
                  <a:lnTo>
                    <a:pt x="1674207" y="219632"/>
                  </a:lnTo>
                  <a:lnTo>
                    <a:pt x="1690624" y="229235"/>
                  </a:lnTo>
                  <a:lnTo>
                    <a:pt x="1710054" y="196469"/>
                  </a:lnTo>
                  <a:lnTo>
                    <a:pt x="1693626" y="186775"/>
                  </a:lnTo>
                  <a:close/>
                </a:path>
                <a:path w="1782445" h="285114">
                  <a:moveTo>
                    <a:pt x="1732406" y="121157"/>
                  </a:moveTo>
                  <a:lnTo>
                    <a:pt x="1693626" y="186775"/>
                  </a:lnTo>
                  <a:lnTo>
                    <a:pt x="1710054" y="196469"/>
                  </a:lnTo>
                  <a:lnTo>
                    <a:pt x="1690624" y="229235"/>
                  </a:lnTo>
                  <a:lnTo>
                    <a:pt x="1770880" y="229235"/>
                  </a:lnTo>
                  <a:lnTo>
                    <a:pt x="1732406" y="121157"/>
                  </a:lnTo>
                  <a:close/>
                </a:path>
                <a:path w="1782445" h="285114">
                  <a:moveTo>
                    <a:pt x="1358401" y="38100"/>
                  </a:moveTo>
                  <a:lnTo>
                    <a:pt x="992124" y="38100"/>
                  </a:lnTo>
                  <a:lnTo>
                    <a:pt x="1027811" y="38988"/>
                  </a:lnTo>
                  <a:lnTo>
                    <a:pt x="1062609" y="40259"/>
                  </a:lnTo>
                  <a:lnTo>
                    <a:pt x="1127252" y="43815"/>
                  </a:lnTo>
                  <a:lnTo>
                    <a:pt x="1186179" y="48513"/>
                  </a:lnTo>
                  <a:lnTo>
                    <a:pt x="1240027" y="54737"/>
                  </a:lnTo>
                  <a:lnTo>
                    <a:pt x="1289685" y="62484"/>
                  </a:lnTo>
                  <a:lnTo>
                    <a:pt x="1335659" y="71881"/>
                  </a:lnTo>
                  <a:lnTo>
                    <a:pt x="1378965" y="82931"/>
                  </a:lnTo>
                  <a:lnTo>
                    <a:pt x="1420622" y="95757"/>
                  </a:lnTo>
                  <a:lnTo>
                    <a:pt x="1460753" y="110617"/>
                  </a:lnTo>
                  <a:lnTo>
                    <a:pt x="1500504" y="127381"/>
                  </a:lnTo>
                  <a:lnTo>
                    <a:pt x="1540510" y="146304"/>
                  </a:lnTo>
                  <a:lnTo>
                    <a:pt x="1581658" y="167512"/>
                  </a:lnTo>
                  <a:lnTo>
                    <a:pt x="1624838" y="191135"/>
                  </a:lnTo>
                  <a:lnTo>
                    <a:pt x="1674207" y="219632"/>
                  </a:lnTo>
                  <a:lnTo>
                    <a:pt x="1693626" y="186775"/>
                  </a:lnTo>
                  <a:lnTo>
                    <a:pt x="1621154" y="145542"/>
                  </a:lnTo>
                  <a:lnTo>
                    <a:pt x="1577975" y="122555"/>
                  </a:lnTo>
                  <a:lnTo>
                    <a:pt x="1515364" y="92329"/>
                  </a:lnTo>
                  <a:lnTo>
                    <a:pt x="1473835" y="74803"/>
                  </a:lnTo>
                  <a:lnTo>
                    <a:pt x="1431925" y="59436"/>
                  </a:lnTo>
                  <a:lnTo>
                    <a:pt x="1388999" y="46100"/>
                  </a:lnTo>
                  <a:lnTo>
                    <a:pt x="1366520" y="40005"/>
                  </a:lnTo>
                  <a:lnTo>
                    <a:pt x="1358401" y="3810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30651" y="4134611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930651" y="4134611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927985" y="4158233"/>
            <a:ext cx="725170" cy="73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dirty="0">
                <a:latin typeface="Arial"/>
                <a:cs typeface="Arial"/>
              </a:rPr>
              <a:t>TLS</a:t>
            </a:r>
            <a:r>
              <a:rPr sz="1800" spc="4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789296" y="4026153"/>
            <a:ext cx="2566670" cy="473075"/>
            <a:chOff x="4789296" y="4026153"/>
            <a:chExt cx="2566670" cy="473075"/>
          </a:xfrm>
        </p:grpSpPr>
        <p:sp>
          <p:nvSpPr>
            <p:cNvPr id="53" name="object 53"/>
            <p:cNvSpPr/>
            <p:nvPr/>
          </p:nvSpPr>
          <p:spPr>
            <a:xfrm>
              <a:off x="4789296" y="4181855"/>
              <a:ext cx="2566670" cy="317500"/>
            </a:xfrm>
            <a:custGeom>
              <a:avLst/>
              <a:gdLst/>
              <a:ahLst/>
              <a:cxnLst/>
              <a:rect l="l" t="t" r="r" b="b"/>
              <a:pathLst>
                <a:path w="2566670" h="317500">
                  <a:moveTo>
                    <a:pt x="2462589" y="257466"/>
                  </a:moveTo>
                  <a:lnTo>
                    <a:pt x="2417572" y="317373"/>
                  </a:lnTo>
                  <a:lnTo>
                    <a:pt x="2566161" y="309880"/>
                  </a:lnTo>
                  <a:lnTo>
                    <a:pt x="2556422" y="268605"/>
                  </a:lnTo>
                  <a:lnTo>
                    <a:pt x="2479548" y="268605"/>
                  </a:lnTo>
                  <a:lnTo>
                    <a:pt x="2462589" y="257466"/>
                  </a:lnTo>
                  <a:close/>
                </a:path>
                <a:path w="2566670" h="317500">
                  <a:moveTo>
                    <a:pt x="1090802" y="0"/>
                  </a:moveTo>
                  <a:lnTo>
                    <a:pt x="1041780" y="762"/>
                  </a:lnTo>
                  <a:lnTo>
                    <a:pt x="993775" y="2286"/>
                  </a:lnTo>
                  <a:lnTo>
                    <a:pt x="946657" y="4572"/>
                  </a:lnTo>
                  <a:lnTo>
                    <a:pt x="900683" y="7366"/>
                  </a:lnTo>
                  <a:lnTo>
                    <a:pt x="855599" y="10795"/>
                  </a:lnTo>
                  <a:lnTo>
                    <a:pt x="811402" y="14859"/>
                  </a:lnTo>
                  <a:lnTo>
                    <a:pt x="768223" y="19558"/>
                  </a:lnTo>
                  <a:lnTo>
                    <a:pt x="726058" y="24892"/>
                  </a:lnTo>
                  <a:lnTo>
                    <a:pt x="684783" y="30607"/>
                  </a:lnTo>
                  <a:lnTo>
                    <a:pt x="644651" y="36957"/>
                  </a:lnTo>
                  <a:lnTo>
                    <a:pt x="605154" y="43815"/>
                  </a:lnTo>
                  <a:lnTo>
                    <a:pt x="566927" y="51181"/>
                  </a:lnTo>
                  <a:lnTo>
                    <a:pt x="529589" y="58928"/>
                  </a:lnTo>
                  <a:lnTo>
                    <a:pt x="457707" y="75946"/>
                  </a:lnTo>
                  <a:lnTo>
                    <a:pt x="389508" y="94488"/>
                  </a:lnTo>
                  <a:lnTo>
                    <a:pt x="325247" y="114681"/>
                  </a:lnTo>
                  <a:lnTo>
                    <a:pt x="264794" y="136144"/>
                  </a:lnTo>
                  <a:lnTo>
                    <a:pt x="208152" y="158750"/>
                  </a:lnTo>
                  <a:lnTo>
                    <a:pt x="155193" y="182372"/>
                  </a:lnTo>
                  <a:lnTo>
                    <a:pt x="106044" y="206883"/>
                  </a:lnTo>
                  <a:lnTo>
                    <a:pt x="60705" y="232029"/>
                  </a:lnTo>
                  <a:lnTo>
                    <a:pt x="19050" y="257683"/>
                  </a:lnTo>
                  <a:lnTo>
                    <a:pt x="0" y="270510"/>
                  </a:lnTo>
                  <a:lnTo>
                    <a:pt x="21208" y="302133"/>
                  </a:lnTo>
                  <a:lnTo>
                    <a:pt x="40258" y="289433"/>
                  </a:lnTo>
                  <a:lnTo>
                    <a:pt x="59689" y="276987"/>
                  </a:lnTo>
                  <a:lnTo>
                    <a:pt x="101726" y="252476"/>
                  </a:lnTo>
                  <a:lnTo>
                    <a:pt x="147574" y="228473"/>
                  </a:lnTo>
                  <a:lnTo>
                    <a:pt x="197103" y="205105"/>
                  </a:lnTo>
                  <a:lnTo>
                    <a:pt x="250443" y="182499"/>
                  </a:lnTo>
                  <a:lnTo>
                    <a:pt x="307593" y="161036"/>
                  </a:lnTo>
                  <a:lnTo>
                    <a:pt x="368680" y="140716"/>
                  </a:lnTo>
                  <a:lnTo>
                    <a:pt x="433450" y="121666"/>
                  </a:lnTo>
                  <a:lnTo>
                    <a:pt x="502157" y="104267"/>
                  </a:lnTo>
                  <a:lnTo>
                    <a:pt x="574675" y="88519"/>
                  </a:lnTo>
                  <a:lnTo>
                    <a:pt x="612393" y="81153"/>
                  </a:lnTo>
                  <a:lnTo>
                    <a:pt x="651128" y="74549"/>
                  </a:lnTo>
                  <a:lnTo>
                    <a:pt x="690752" y="68199"/>
                  </a:lnTo>
                  <a:lnTo>
                    <a:pt x="731392" y="62611"/>
                  </a:lnTo>
                  <a:lnTo>
                    <a:pt x="773049" y="57404"/>
                  </a:lnTo>
                  <a:lnTo>
                    <a:pt x="815593" y="52705"/>
                  </a:lnTo>
                  <a:lnTo>
                    <a:pt x="859027" y="48768"/>
                  </a:lnTo>
                  <a:lnTo>
                    <a:pt x="903477" y="45339"/>
                  </a:lnTo>
                  <a:lnTo>
                    <a:pt x="949070" y="42545"/>
                  </a:lnTo>
                  <a:lnTo>
                    <a:pt x="995552" y="40386"/>
                  </a:lnTo>
                  <a:lnTo>
                    <a:pt x="1043051" y="38862"/>
                  </a:lnTo>
                  <a:lnTo>
                    <a:pt x="1091311" y="38100"/>
                  </a:lnTo>
                  <a:lnTo>
                    <a:pt x="1827324" y="38100"/>
                  </a:lnTo>
                  <a:lnTo>
                    <a:pt x="1822196" y="37465"/>
                  </a:lnTo>
                  <a:lnTo>
                    <a:pt x="1766824" y="31369"/>
                  </a:lnTo>
                  <a:lnTo>
                    <a:pt x="1649856" y="20955"/>
                  </a:lnTo>
                  <a:lnTo>
                    <a:pt x="1524127" y="12700"/>
                  </a:lnTo>
                  <a:lnTo>
                    <a:pt x="1354201" y="5207"/>
                  </a:lnTo>
                  <a:lnTo>
                    <a:pt x="1244980" y="2159"/>
                  </a:lnTo>
                  <a:lnTo>
                    <a:pt x="1090802" y="0"/>
                  </a:lnTo>
                  <a:close/>
                </a:path>
                <a:path w="2566670" h="317500">
                  <a:moveTo>
                    <a:pt x="2485525" y="226944"/>
                  </a:moveTo>
                  <a:lnTo>
                    <a:pt x="2462589" y="257466"/>
                  </a:lnTo>
                  <a:lnTo>
                    <a:pt x="2479548" y="268605"/>
                  </a:lnTo>
                  <a:lnTo>
                    <a:pt x="2500503" y="236728"/>
                  </a:lnTo>
                  <a:lnTo>
                    <a:pt x="2485525" y="226944"/>
                  </a:lnTo>
                  <a:close/>
                </a:path>
                <a:path w="2566670" h="317500">
                  <a:moveTo>
                    <a:pt x="2531999" y="165100"/>
                  </a:moveTo>
                  <a:lnTo>
                    <a:pt x="2485525" y="226944"/>
                  </a:lnTo>
                  <a:lnTo>
                    <a:pt x="2500503" y="236728"/>
                  </a:lnTo>
                  <a:lnTo>
                    <a:pt x="2479548" y="268605"/>
                  </a:lnTo>
                  <a:lnTo>
                    <a:pt x="2556422" y="268605"/>
                  </a:lnTo>
                  <a:lnTo>
                    <a:pt x="2531999" y="165100"/>
                  </a:lnTo>
                  <a:close/>
                </a:path>
                <a:path w="2566670" h="317500">
                  <a:moveTo>
                    <a:pt x="1827324" y="38100"/>
                  </a:moveTo>
                  <a:lnTo>
                    <a:pt x="1091311" y="38100"/>
                  </a:lnTo>
                  <a:lnTo>
                    <a:pt x="1281176" y="41148"/>
                  </a:lnTo>
                  <a:lnTo>
                    <a:pt x="1456181" y="47371"/>
                  </a:lnTo>
                  <a:lnTo>
                    <a:pt x="1585722" y="54610"/>
                  </a:lnTo>
                  <a:lnTo>
                    <a:pt x="1706244" y="63881"/>
                  </a:lnTo>
                  <a:lnTo>
                    <a:pt x="1763268" y="69342"/>
                  </a:lnTo>
                  <a:lnTo>
                    <a:pt x="1818131" y="75311"/>
                  </a:lnTo>
                  <a:lnTo>
                    <a:pt x="1870963" y="81915"/>
                  </a:lnTo>
                  <a:lnTo>
                    <a:pt x="1921636" y="88900"/>
                  </a:lnTo>
                  <a:lnTo>
                    <a:pt x="1970531" y="96393"/>
                  </a:lnTo>
                  <a:lnTo>
                    <a:pt x="2017268" y="104394"/>
                  </a:lnTo>
                  <a:lnTo>
                    <a:pt x="2062226" y="113030"/>
                  </a:lnTo>
                  <a:lnTo>
                    <a:pt x="2105152" y="122174"/>
                  </a:lnTo>
                  <a:lnTo>
                    <a:pt x="2146300" y="131826"/>
                  </a:lnTo>
                  <a:lnTo>
                    <a:pt x="2185797" y="142113"/>
                  </a:lnTo>
                  <a:lnTo>
                    <a:pt x="2223261" y="152781"/>
                  </a:lnTo>
                  <a:lnTo>
                    <a:pt x="2293366" y="176022"/>
                  </a:lnTo>
                  <a:lnTo>
                    <a:pt x="2357120" y="201295"/>
                  </a:lnTo>
                  <a:lnTo>
                    <a:pt x="2414651" y="228727"/>
                  </a:lnTo>
                  <a:lnTo>
                    <a:pt x="2462589" y="257466"/>
                  </a:lnTo>
                  <a:lnTo>
                    <a:pt x="2485525" y="226944"/>
                  </a:lnTo>
                  <a:lnTo>
                    <a:pt x="2431669" y="194691"/>
                  </a:lnTo>
                  <a:lnTo>
                    <a:pt x="2371725" y="166116"/>
                  </a:lnTo>
                  <a:lnTo>
                    <a:pt x="2305938" y="140081"/>
                  </a:lnTo>
                  <a:lnTo>
                    <a:pt x="2233803" y="116205"/>
                  </a:lnTo>
                  <a:lnTo>
                    <a:pt x="2195322" y="105156"/>
                  </a:lnTo>
                  <a:lnTo>
                    <a:pt x="2155062" y="94742"/>
                  </a:lnTo>
                  <a:lnTo>
                    <a:pt x="2113026" y="84963"/>
                  </a:lnTo>
                  <a:lnTo>
                    <a:pt x="2069337" y="75565"/>
                  </a:lnTo>
                  <a:lnTo>
                    <a:pt x="2023745" y="66802"/>
                  </a:lnTo>
                  <a:lnTo>
                    <a:pt x="1976247" y="58674"/>
                  </a:lnTo>
                  <a:lnTo>
                    <a:pt x="1926971" y="51181"/>
                  </a:lnTo>
                  <a:lnTo>
                    <a:pt x="1875535" y="44069"/>
                  </a:lnTo>
                  <a:lnTo>
                    <a:pt x="1827324" y="3810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70091" y="4032503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2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2" y="358140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70091" y="4032503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2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2" y="358140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176009" y="405663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2592" y="4066413"/>
            <a:ext cx="1115060" cy="7886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ct val="75100"/>
              </a:lnSpc>
              <a:spcBef>
                <a:spcPts val="700"/>
              </a:spcBef>
            </a:pPr>
            <a:r>
              <a:rPr sz="2000" dirty="0">
                <a:latin typeface="Arial"/>
                <a:cs typeface="Arial"/>
              </a:rPr>
              <a:t>Superfish  root  c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rti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icate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-12255" y="4913312"/>
            <a:ext cx="1827530" cy="1957705"/>
            <a:chOff x="-12255" y="4913312"/>
            <a:chExt cx="1827530" cy="1957705"/>
          </a:xfrm>
        </p:grpSpPr>
        <p:sp>
          <p:nvSpPr>
            <p:cNvPr id="59" name="object 59"/>
            <p:cNvSpPr/>
            <p:nvPr/>
          </p:nvSpPr>
          <p:spPr>
            <a:xfrm>
              <a:off x="762" y="4926329"/>
              <a:ext cx="1801495" cy="1931670"/>
            </a:xfrm>
            <a:custGeom>
              <a:avLst/>
              <a:gdLst/>
              <a:ahLst/>
              <a:cxnLst/>
              <a:rect l="l" t="t" r="r" b="b"/>
              <a:pathLst>
                <a:path w="1801495" h="1931670">
                  <a:moveTo>
                    <a:pt x="1425177" y="1689366"/>
                  </a:moveTo>
                  <a:lnTo>
                    <a:pt x="472605" y="1689366"/>
                  </a:lnTo>
                  <a:lnTo>
                    <a:pt x="431606" y="1931666"/>
                  </a:lnTo>
                  <a:lnTo>
                    <a:pt x="605171" y="1931666"/>
                  </a:lnTo>
                  <a:lnTo>
                    <a:pt x="643407" y="1894217"/>
                  </a:lnTo>
                  <a:lnTo>
                    <a:pt x="860607" y="1894217"/>
                  </a:lnTo>
                  <a:lnTo>
                    <a:pt x="878332" y="1810336"/>
                  </a:lnTo>
                  <a:lnTo>
                    <a:pt x="1163389" y="1810336"/>
                  </a:lnTo>
                  <a:lnTo>
                    <a:pt x="1169225" y="1752396"/>
                  </a:lnTo>
                  <a:lnTo>
                    <a:pt x="1436185" y="1752396"/>
                  </a:lnTo>
                  <a:lnTo>
                    <a:pt x="1425177" y="1689366"/>
                  </a:lnTo>
                  <a:close/>
                </a:path>
                <a:path w="1801495" h="1931670">
                  <a:moveTo>
                    <a:pt x="860607" y="1894217"/>
                  </a:moveTo>
                  <a:lnTo>
                    <a:pt x="643407" y="1894217"/>
                  </a:lnTo>
                  <a:lnTo>
                    <a:pt x="646728" y="1931666"/>
                  </a:lnTo>
                  <a:lnTo>
                    <a:pt x="852694" y="1931666"/>
                  </a:lnTo>
                  <a:lnTo>
                    <a:pt x="860607" y="1894217"/>
                  </a:lnTo>
                  <a:close/>
                </a:path>
                <a:path w="1801495" h="1931670">
                  <a:moveTo>
                    <a:pt x="1163389" y="1810336"/>
                  </a:moveTo>
                  <a:lnTo>
                    <a:pt x="878332" y="1810336"/>
                  </a:lnTo>
                  <a:lnTo>
                    <a:pt x="925529" y="1931666"/>
                  </a:lnTo>
                  <a:lnTo>
                    <a:pt x="1151168" y="1931666"/>
                  </a:lnTo>
                  <a:lnTo>
                    <a:pt x="1163389" y="1810336"/>
                  </a:lnTo>
                  <a:close/>
                </a:path>
                <a:path w="1801495" h="1931670">
                  <a:moveTo>
                    <a:pt x="1436185" y="1752396"/>
                  </a:moveTo>
                  <a:lnTo>
                    <a:pt x="1169225" y="1752396"/>
                  </a:lnTo>
                  <a:lnTo>
                    <a:pt x="1309061" y="1931666"/>
                  </a:lnTo>
                  <a:lnTo>
                    <a:pt x="1467495" y="1931666"/>
                  </a:lnTo>
                  <a:lnTo>
                    <a:pt x="1436185" y="1752396"/>
                  </a:lnTo>
                  <a:close/>
                </a:path>
                <a:path w="1801495" h="1931670">
                  <a:moveTo>
                    <a:pt x="30857" y="278130"/>
                  </a:moveTo>
                  <a:lnTo>
                    <a:pt x="385876" y="923290"/>
                  </a:lnTo>
                  <a:lnTo>
                    <a:pt x="0" y="1044257"/>
                  </a:lnTo>
                  <a:lnTo>
                    <a:pt x="310400" y="1427302"/>
                  </a:lnTo>
                  <a:lnTo>
                    <a:pt x="11258" y="1768157"/>
                  </a:lnTo>
                  <a:lnTo>
                    <a:pt x="472605" y="1689366"/>
                  </a:lnTo>
                  <a:lnTo>
                    <a:pt x="1425177" y="1689366"/>
                  </a:lnTo>
                  <a:lnTo>
                    <a:pt x="1404112" y="1568754"/>
                  </a:lnTo>
                  <a:lnTo>
                    <a:pt x="1760196" y="1568754"/>
                  </a:lnTo>
                  <a:lnTo>
                    <a:pt x="1468374" y="1269720"/>
                  </a:lnTo>
                  <a:lnTo>
                    <a:pt x="1759458" y="986320"/>
                  </a:lnTo>
                  <a:lnTo>
                    <a:pt x="1392936" y="886688"/>
                  </a:lnTo>
                  <a:lnTo>
                    <a:pt x="1441661" y="766076"/>
                  </a:lnTo>
                  <a:lnTo>
                    <a:pt x="609790" y="766076"/>
                  </a:lnTo>
                  <a:lnTo>
                    <a:pt x="30857" y="278130"/>
                  </a:lnTo>
                  <a:close/>
                </a:path>
                <a:path w="1801495" h="1931670">
                  <a:moveTo>
                    <a:pt x="1760196" y="1568754"/>
                  </a:moveTo>
                  <a:lnTo>
                    <a:pt x="1404112" y="1568754"/>
                  </a:lnTo>
                  <a:lnTo>
                    <a:pt x="1801368" y="1610944"/>
                  </a:lnTo>
                  <a:lnTo>
                    <a:pt x="1760196" y="1568754"/>
                  </a:lnTo>
                  <a:close/>
                </a:path>
                <a:path w="1801495" h="1931670">
                  <a:moveTo>
                    <a:pt x="696531" y="278130"/>
                  </a:moveTo>
                  <a:lnTo>
                    <a:pt x="609790" y="766076"/>
                  </a:lnTo>
                  <a:lnTo>
                    <a:pt x="1441661" y="766076"/>
                  </a:lnTo>
                  <a:lnTo>
                    <a:pt x="1467125" y="703046"/>
                  </a:lnTo>
                  <a:lnTo>
                    <a:pt x="900684" y="703046"/>
                  </a:lnTo>
                  <a:lnTo>
                    <a:pt x="696531" y="278130"/>
                  </a:lnTo>
                  <a:close/>
                </a:path>
                <a:path w="1801495" h="1931670">
                  <a:moveTo>
                    <a:pt x="1211084" y="0"/>
                  </a:moveTo>
                  <a:lnTo>
                    <a:pt x="900684" y="703046"/>
                  </a:lnTo>
                  <a:lnTo>
                    <a:pt x="1467125" y="703046"/>
                  </a:lnTo>
                  <a:lnTo>
                    <a:pt x="1490408" y="645414"/>
                  </a:lnTo>
                  <a:lnTo>
                    <a:pt x="1180477" y="645414"/>
                  </a:lnTo>
                  <a:lnTo>
                    <a:pt x="1211084" y="0"/>
                  </a:lnTo>
                  <a:close/>
                </a:path>
                <a:path w="1801495" h="1931670">
                  <a:moveTo>
                    <a:pt x="1532890" y="540258"/>
                  </a:moveTo>
                  <a:lnTo>
                    <a:pt x="1180477" y="645414"/>
                  </a:lnTo>
                  <a:lnTo>
                    <a:pt x="1490408" y="645414"/>
                  </a:lnTo>
                  <a:lnTo>
                    <a:pt x="1532890" y="54025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2" y="4926329"/>
              <a:ext cx="1801495" cy="1931670"/>
            </a:xfrm>
            <a:custGeom>
              <a:avLst/>
              <a:gdLst/>
              <a:ahLst/>
              <a:cxnLst/>
              <a:rect l="l" t="t" r="r" b="b"/>
              <a:pathLst>
                <a:path w="1801495" h="1931670">
                  <a:moveTo>
                    <a:pt x="900684" y="703046"/>
                  </a:moveTo>
                  <a:lnTo>
                    <a:pt x="1211084" y="0"/>
                  </a:lnTo>
                  <a:lnTo>
                    <a:pt x="1180477" y="645414"/>
                  </a:lnTo>
                  <a:lnTo>
                    <a:pt x="1532890" y="540258"/>
                  </a:lnTo>
                  <a:lnTo>
                    <a:pt x="1392936" y="886688"/>
                  </a:lnTo>
                  <a:lnTo>
                    <a:pt x="1759458" y="986320"/>
                  </a:lnTo>
                  <a:lnTo>
                    <a:pt x="1468374" y="1269720"/>
                  </a:lnTo>
                  <a:lnTo>
                    <a:pt x="1801368" y="1610944"/>
                  </a:lnTo>
                  <a:lnTo>
                    <a:pt x="1404112" y="1568754"/>
                  </a:lnTo>
                  <a:lnTo>
                    <a:pt x="1467495" y="1931666"/>
                  </a:lnTo>
                </a:path>
                <a:path w="1801495" h="1931670">
                  <a:moveTo>
                    <a:pt x="1309061" y="1931666"/>
                  </a:moveTo>
                  <a:lnTo>
                    <a:pt x="1169225" y="1752396"/>
                  </a:lnTo>
                  <a:lnTo>
                    <a:pt x="1151168" y="1931666"/>
                  </a:lnTo>
                </a:path>
                <a:path w="1801495" h="1931670">
                  <a:moveTo>
                    <a:pt x="925529" y="1931666"/>
                  </a:moveTo>
                  <a:lnTo>
                    <a:pt x="878332" y="1810336"/>
                  </a:lnTo>
                  <a:lnTo>
                    <a:pt x="852694" y="1931666"/>
                  </a:lnTo>
                </a:path>
                <a:path w="1801495" h="1931670">
                  <a:moveTo>
                    <a:pt x="646728" y="1931666"/>
                  </a:moveTo>
                  <a:lnTo>
                    <a:pt x="643407" y="1894217"/>
                  </a:lnTo>
                  <a:lnTo>
                    <a:pt x="605171" y="1931666"/>
                  </a:lnTo>
                </a:path>
                <a:path w="1801495" h="1931670">
                  <a:moveTo>
                    <a:pt x="431606" y="1931666"/>
                  </a:moveTo>
                  <a:lnTo>
                    <a:pt x="472605" y="1689366"/>
                  </a:lnTo>
                  <a:lnTo>
                    <a:pt x="11258" y="1768157"/>
                  </a:lnTo>
                  <a:lnTo>
                    <a:pt x="310400" y="1427302"/>
                  </a:lnTo>
                  <a:lnTo>
                    <a:pt x="0" y="1044257"/>
                  </a:lnTo>
                  <a:lnTo>
                    <a:pt x="385876" y="923290"/>
                  </a:lnTo>
                  <a:lnTo>
                    <a:pt x="30857" y="278130"/>
                  </a:lnTo>
                  <a:lnTo>
                    <a:pt x="609790" y="766076"/>
                  </a:lnTo>
                  <a:lnTo>
                    <a:pt x="696531" y="278130"/>
                  </a:lnTo>
                  <a:lnTo>
                    <a:pt x="900684" y="703046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92074" y="5789472"/>
            <a:ext cx="1099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valida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4106" y="6197295"/>
            <a:ext cx="2035810" cy="53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95"/>
              </a:lnSpc>
              <a:spcBef>
                <a:spcPts val="100"/>
              </a:spcBef>
            </a:pPr>
            <a:r>
              <a:rPr sz="3000" spc="-494" baseline="22222" dirty="0">
                <a:latin typeface="Arial"/>
                <a:cs typeface="Arial"/>
              </a:rPr>
              <a:t>&amp;</a:t>
            </a:r>
            <a:r>
              <a:rPr sz="1400" spc="-330" dirty="0">
                <a:latin typeface="Arial"/>
                <a:cs typeface="Arial"/>
              </a:rPr>
              <a:t>L1</a:t>
            </a:r>
            <a:r>
              <a:rPr sz="3000" spc="-494" baseline="22222" dirty="0">
                <a:latin typeface="Arial"/>
                <a:cs typeface="Arial"/>
              </a:rPr>
              <a:t>b</a:t>
            </a:r>
            <a:r>
              <a:rPr sz="1400" spc="-330" dirty="0">
                <a:latin typeface="Arial"/>
                <a:cs typeface="Arial"/>
              </a:rPr>
              <a:t>1</a:t>
            </a:r>
            <a:r>
              <a:rPr sz="3000" spc="-494" baseline="22222" dirty="0">
                <a:latin typeface="Arial"/>
                <a:cs typeface="Arial"/>
              </a:rPr>
              <a:t>r</a:t>
            </a:r>
            <a:r>
              <a:rPr sz="1400" spc="-330" dirty="0">
                <a:latin typeface="Arial"/>
                <a:cs typeface="Arial"/>
              </a:rPr>
              <a:t>: </a:t>
            </a:r>
            <a:r>
              <a:rPr sz="3000" spc="-472" baseline="22222" dirty="0">
                <a:latin typeface="Arial"/>
                <a:cs typeface="Arial"/>
              </a:rPr>
              <a:t>o</a:t>
            </a:r>
            <a:r>
              <a:rPr sz="1400" spc="-315" dirty="0">
                <a:latin typeface="Arial"/>
                <a:cs typeface="Arial"/>
              </a:rPr>
              <a:t>P</a:t>
            </a:r>
            <a:r>
              <a:rPr sz="3000" spc="-472" baseline="22222" dirty="0">
                <a:latin typeface="Arial"/>
                <a:cs typeface="Arial"/>
              </a:rPr>
              <a:t>k</a:t>
            </a:r>
            <a:r>
              <a:rPr sz="1400" spc="-315" dirty="0">
                <a:latin typeface="Arial"/>
                <a:cs typeface="Arial"/>
              </a:rPr>
              <a:t>er</a:t>
            </a:r>
            <a:r>
              <a:rPr sz="3000" spc="-472" baseline="22222" dirty="0">
                <a:latin typeface="Arial"/>
                <a:cs typeface="Arial"/>
              </a:rPr>
              <a:t>e</a:t>
            </a:r>
            <a:r>
              <a:rPr sz="1400" spc="-315" dirty="0">
                <a:latin typeface="Arial"/>
                <a:cs typeface="Arial"/>
              </a:rPr>
              <a:t>im</a:t>
            </a:r>
            <a:r>
              <a:rPr sz="3000" spc="-472" baseline="22222" dirty="0">
                <a:latin typeface="Arial"/>
                <a:cs typeface="Arial"/>
              </a:rPr>
              <a:t>n</a:t>
            </a:r>
            <a:r>
              <a:rPr sz="1400" spc="-315" dirty="0">
                <a:latin typeface="Arial"/>
                <a:cs typeface="Arial"/>
              </a:rPr>
              <a:t>eter</a:t>
            </a:r>
            <a:r>
              <a:rPr sz="1400" spc="-3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Security</a:t>
            </a:r>
            <a:endParaRPr sz="1400">
              <a:latin typeface="Arial"/>
              <a:cs typeface="Arial"/>
            </a:endParaRPr>
          </a:p>
          <a:p>
            <a:pPr marL="109220">
              <a:lnSpc>
                <a:spcPts val="1995"/>
              </a:lnSpc>
            </a:pPr>
            <a:r>
              <a:rPr sz="2000" dirty="0"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27304" y="5122164"/>
            <a:ext cx="372110" cy="370840"/>
            <a:chOff x="527304" y="5122164"/>
            <a:chExt cx="372110" cy="370840"/>
          </a:xfrm>
        </p:grpSpPr>
        <p:sp>
          <p:nvSpPr>
            <p:cNvPr id="64" name="object 64"/>
            <p:cNvSpPr/>
            <p:nvPr/>
          </p:nvSpPr>
          <p:spPr>
            <a:xfrm>
              <a:off x="533400" y="512826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3400" y="512826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25246" y="5090826"/>
            <a:ext cx="3937000" cy="7353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58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  <a:tabLst>
                <a:tab pos="1692275" algn="l"/>
              </a:tabLst>
            </a:pPr>
            <a:r>
              <a:rPr sz="3000" baseline="2777" dirty="0">
                <a:latin typeface="Arial"/>
                <a:cs typeface="Arial"/>
              </a:rPr>
              <a:t>Auto-	</a:t>
            </a:r>
            <a:r>
              <a:rPr sz="2000" dirty="0">
                <a:latin typeface="Arial"/>
                <a:cs typeface="Arial"/>
              </a:rPr>
              <a:t>signed by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Superfish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58623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Application </a:t>
            </a:r>
            <a:r>
              <a:rPr dirty="0"/>
              <a:t>Proxy </a:t>
            </a:r>
            <a:r>
              <a:rPr spc="-5" dirty="0"/>
              <a:t>Firewalls </a:t>
            </a:r>
            <a:r>
              <a:rPr dirty="0"/>
              <a:t>+ &amp;</a:t>
            </a:r>
            <a:r>
              <a:rPr spc="-25" dirty="0"/>
              <a:t> </a:t>
            </a:r>
            <a:r>
              <a:rPr dirty="0"/>
              <a:t>-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7591"/>
            <a:ext cx="7976870" cy="30384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Strengths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Easy logging and audit of all incoming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traffic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Provides potential for best security through control of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application  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data/commands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99"/>
                </a:solidFill>
                <a:latin typeface="Arial"/>
                <a:cs typeface="Arial"/>
              </a:rPr>
              <a:t>Weaknesses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May require some </a:t>
            </a:r>
            <a:r>
              <a:rPr sz="2000" spc="-5" dirty="0">
                <a:latin typeface="Arial"/>
                <a:cs typeface="Arial"/>
              </a:rPr>
              <a:t>time for </a:t>
            </a:r>
            <a:r>
              <a:rPr sz="2000" dirty="0">
                <a:latin typeface="Arial"/>
                <a:cs typeface="Arial"/>
              </a:rPr>
              <a:t>adapting to new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Much slower than packet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filters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Much more expensive than packet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filters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73482"/>
            <a:ext cx="54375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Perimeter security</a:t>
            </a:r>
            <a:r>
              <a:rPr sz="3600" spc="-80" dirty="0"/>
              <a:t> </a:t>
            </a:r>
            <a:r>
              <a:rPr sz="3600" spc="-5" dirty="0"/>
              <a:t>analogy  </a:t>
            </a:r>
            <a:r>
              <a:rPr sz="3600" dirty="0"/>
              <a:t>Medieval </a:t>
            </a:r>
            <a:r>
              <a:rPr dirty="0"/>
              <a:t>Castle</a:t>
            </a:r>
            <a:r>
              <a:rPr spc="-45" dirty="0"/>
              <a:t> </a:t>
            </a:r>
            <a:r>
              <a:rPr dirty="0"/>
              <a:t>Defences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757172"/>
            <a:ext cx="5405628" cy="42626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9200" y="3048000"/>
            <a:ext cx="1447800" cy="462280"/>
          </a:xfrm>
          <a:prstGeom prst="rect">
            <a:avLst/>
          </a:prstGeom>
          <a:solidFill>
            <a:srgbClr val="F4FCA0"/>
          </a:solidFill>
          <a:ln w="57912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"/>
                <a:cs typeface="Arial"/>
              </a:rPr>
              <a:t>Guard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7214" y="2257932"/>
            <a:ext cx="616585" cy="222885"/>
          </a:xfrm>
          <a:custGeom>
            <a:avLst/>
            <a:gdLst/>
            <a:ahLst/>
            <a:cxnLst/>
            <a:rect l="l" t="t" r="r" b="b"/>
            <a:pathLst>
              <a:path w="616585" h="222885">
                <a:moveTo>
                  <a:pt x="441029" y="166451"/>
                </a:moveTo>
                <a:lnTo>
                  <a:pt x="426974" y="222630"/>
                </a:lnTo>
                <a:lnTo>
                  <a:pt x="616585" y="180466"/>
                </a:lnTo>
                <a:lnTo>
                  <a:pt x="608434" y="173481"/>
                </a:lnTo>
                <a:lnTo>
                  <a:pt x="469138" y="173481"/>
                </a:lnTo>
                <a:lnTo>
                  <a:pt x="441029" y="166451"/>
                </a:lnTo>
                <a:close/>
              </a:path>
              <a:path w="616585" h="222885">
                <a:moveTo>
                  <a:pt x="455097" y="110222"/>
                </a:moveTo>
                <a:lnTo>
                  <a:pt x="441029" y="166451"/>
                </a:lnTo>
                <a:lnTo>
                  <a:pt x="469138" y="173481"/>
                </a:lnTo>
                <a:lnTo>
                  <a:pt x="483108" y="117220"/>
                </a:lnTo>
                <a:lnTo>
                  <a:pt x="455097" y="110222"/>
                </a:lnTo>
                <a:close/>
              </a:path>
              <a:path w="616585" h="222885">
                <a:moveTo>
                  <a:pt x="469138" y="54101"/>
                </a:moveTo>
                <a:lnTo>
                  <a:pt x="455097" y="110222"/>
                </a:lnTo>
                <a:lnTo>
                  <a:pt x="483108" y="117220"/>
                </a:lnTo>
                <a:lnTo>
                  <a:pt x="469138" y="173481"/>
                </a:lnTo>
                <a:lnTo>
                  <a:pt x="608434" y="173481"/>
                </a:lnTo>
                <a:lnTo>
                  <a:pt x="469138" y="54101"/>
                </a:lnTo>
                <a:close/>
              </a:path>
              <a:path w="616585" h="222885">
                <a:moveTo>
                  <a:pt x="13970" y="0"/>
                </a:moveTo>
                <a:lnTo>
                  <a:pt x="0" y="56133"/>
                </a:lnTo>
                <a:lnTo>
                  <a:pt x="441029" y="166451"/>
                </a:lnTo>
                <a:lnTo>
                  <a:pt x="455097" y="110222"/>
                </a:lnTo>
                <a:lnTo>
                  <a:pt x="139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43343" y="2057400"/>
            <a:ext cx="1584960" cy="462280"/>
          </a:xfrm>
          <a:prstGeom prst="rect">
            <a:avLst/>
          </a:prstGeom>
          <a:solidFill>
            <a:srgbClr val="F4FCA0"/>
          </a:solidFill>
          <a:ln w="57911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"/>
                <a:cs typeface="Arial"/>
              </a:rPr>
              <a:t>Outer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4600" y="2487548"/>
            <a:ext cx="619760" cy="276225"/>
          </a:xfrm>
          <a:custGeom>
            <a:avLst/>
            <a:gdLst/>
            <a:ahLst/>
            <a:cxnLst/>
            <a:rect l="l" t="t" r="r" b="b"/>
            <a:pathLst>
              <a:path w="619759" h="276225">
                <a:moveTo>
                  <a:pt x="132207" y="113284"/>
                </a:moveTo>
                <a:lnTo>
                  <a:pt x="0" y="255650"/>
                </a:lnTo>
                <a:lnTo>
                  <a:pt x="193167" y="275971"/>
                </a:lnTo>
                <a:lnTo>
                  <a:pt x="176654" y="231901"/>
                </a:lnTo>
                <a:lnTo>
                  <a:pt x="145669" y="231901"/>
                </a:lnTo>
                <a:lnTo>
                  <a:pt x="125349" y="177673"/>
                </a:lnTo>
                <a:lnTo>
                  <a:pt x="152518" y="167490"/>
                </a:lnTo>
                <a:lnTo>
                  <a:pt x="132207" y="113284"/>
                </a:lnTo>
                <a:close/>
              </a:path>
              <a:path w="619759" h="276225">
                <a:moveTo>
                  <a:pt x="152518" y="167490"/>
                </a:moveTo>
                <a:lnTo>
                  <a:pt x="125349" y="177673"/>
                </a:lnTo>
                <a:lnTo>
                  <a:pt x="145669" y="231901"/>
                </a:lnTo>
                <a:lnTo>
                  <a:pt x="172836" y="221713"/>
                </a:lnTo>
                <a:lnTo>
                  <a:pt x="152518" y="167490"/>
                </a:lnTo>
                <a:close/>
              </a:path>
              <a:path w="619759" h="276225">
                <a:moveTo>
                  <a:pt x="172836" y="221713"/>
                </a:moveTo>
                <a:lnTo>
                  <a:pt x="145669" y="231901"/>
                </a:lnTo>
                <a:lnTo>
                  <a:pt x="176654" y="231901"/>
                </a:lnTo>
                <a:lnTo>
                  <a:pt x="172836" y="221713"/>
                </a:lnTo>
                <a:close/>
              </a:path>
              <a:path w="619759" h="276225">
                <a:moveTo>
                  <a:pt x="599440" y="0"/>
                </a:moveTo>
                <a:lnTo>
                  <a:pt x="152518" y="167490"/>
                </a:lnTo>
                <a:lnTo>
                  <a:pt x="172836" y="221713"/>
                </a:lnTo>
                <a:lnTo>
                  <a:pt x="619759" y="54101"/>
                </a:lnTo>
                <a:lnTo>
                  <a:pt x="5994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8800" y="5177028"/>
            <a:ext cx="1676400" cy="462280"/>
          </a:xfrm>
          <a:prstGeom prst="rect">
            <a:avLst/>
          </a:prstGeom>
          <a:solidFill>
            <a:srgbClr val="F4FCA0"/>
          </a:solidFill>
          <a:ln w="57911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9"/>
              </a:spcBef>
            </a:pPr>
            <a:r>
              <a:rPr sz="2400" spc="-5" dirty="0">
                <a:latin typeface="Arial"/>
                <a:cs typeface="Arial"/>
              </a:rPr>
              <a:t>Gatehouse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49295" y="4114800"/>
            <a:ext cx="431800" cy="1076960"/>
          </a:xfrm>
          <a:custGeom>
            <a:avLst/>
            <a:gdLst/>
            <a:ahLst/>
            <a:cxnLst/>
            <a:rect l="l" t="t" r="r" b="b"/>
            <a:pathLst>
              <a:path w="431800" h="1076960">
                <a:moveTo>
                  <a:pt x="322633" y="153843"/>
                </a:moveTo>
                <a:lnTo>
                  <a:pt x="0" y="1057020"/>
                </a:lnTo>
                <a:lnTo>
                  <a:pt x="54609" y="1076579"/>
                </a:lnTo>
                <a:lnTo>
                  <a:pt x="377112" y="173300"/>
                </a:lnTo>
                <a:lnTo>
                  <a:pt x="322633" y="153843"/>
                </a:lnTo>
                <a:close/>
              </a:path>
              <a:path w="431800" h="1076960">
                <a:moveTo>
                  <a:pt x="423652" y="126618"/>
                </a:moveTo>
                <a:lnTo>
                  <a:pt x="332358" y="126618"/>
                </a:lnTo>
                <a:lnTo>
                  <a:pt x="386842" y="146050"/>
                </a:lnTo>
                <a:lnTo>
                  <a:pt x="377112" y="173300"/>
                </a:lnTo>
                <a:lnTo>
                  <a:pt x="431672" y="192786"/>
                </a:lnTo>
                <a:lnTo>
                  <a:pt x="423652" y="126618"/>
                </a:lnTo>
                <a:close/>
              </a:path>
              <a:path w="431800" h="1076960">
                <a:moveTo>
                  <a:pt x="332358" y="126618"/>
                </a:moveTo>
                <a:lnTo>
                  <a:pt x="322633" y="153843"/>
                </a:lnTo>
                <a:lnTo>
                  <a:pt x="377112" y="173300"/>
                </a:lnTo>
                <a:lnTo>
                  <a:pt x="386842" y="146050"/>
                </a:lnTo>
                <a:lnTo>
                  <a:pt x="332358" y="126618"/>
                </a:lnTo>
                <a:close/>
              </a:path>
              <a:path w="431800" h="1076960">
                <a:moveTo>
                  <a:pt x="408305" y="0"/>
                </a:moveTo>
                <a:lnTo>
                  <a:pt x="268096" y="134366"/>
                </a:lnTo>
                <a:lnTo>
                  <a:pt x="322633" y="153843"/>
                </a:lnTo>
                <a:lnTo>
                  <a:pt x="332358" y="126618"/>
                </a:lnTo>
                <a:lnTo>
                  <a:pt x="423652" y="126618"/>
                </a:lnTo>
                <a:lnTo>
                  <a:pt x="4083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00200" y="4567428"/>
            <a:ext cx="1447800" cy="462280"/>
          </a:xfrm>
          <a:prstGeom prst="rect">
            <a:avLst/>
          </a:prstGeom>
          <a:solidFill>
            <a:srgbClr val="F4FCA0"/>
          </a:solidFill>
          <a:ln w="57912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"/>
                <a:cs typeface="Arial"/>
              </a:rPr>
              <a:t>Bridge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32532" y="4191000"/>
            <a:ext cx="173990" cy="381000"/>
          </a:xfrm>
          <a:custGeom>
            <a:avLst/>
            <a:gdLst/>
            <a:ahLst/>
            <a:cxnLst/>
            <a:rect l="l" t="t" r="r" b="b"/>
            <a:pathLst>
              <a:path w="173989" h="381000">
                <a:moveTo>
                  <a:pt x="115824" y="144780"/>
                </a:moveTo>
                <a:lnTo>
                  <a:pt x="57912" y="144780"/>
                </a:lnTo>
                <a:lnTo>
                  <a:pt x="57912" y="381000"/>
                </a:lnTo>
                <a:lnTo>
                  <a:pt x="115824" y="381000"/>
                </a:lnTo>
                <a:lnTo>
                  <a:pt x="115824" y="144780"/>
                </a:lnTo>
                <a:close/>
              </a:path>
              <a:path w="173989" h="38100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7" y="144780"/>
                </a:lnTo>
                <a:lnTo>
                  <a:pt x="86868" y="0"/>
                </a:lnTo>
                <a:close/>
              </a:path>
              <a:path w="173989" h="381000">
                <a:moveTo>
                  <a:pt x="159257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5400" y="1836420"/>
            <a:ext cx="1828800" cy="830580"/>
          </a:xfrm>
          <a:prstGeom prst="rect">
            <a:avLst/>
          </a:prstGeom>
          <a:solidFill>
            <a:srgbClr val="F4FCA0"/>
          </a:solidFill>
          <a:ln w="57912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549275" marR="85725" indent="-457200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"/>
                <a:cs typeface="Arial"/>
              </a:rPr>
              <a:t>Observat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n  posts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3492" y="2654045"/>
            <a:ext cx="483234" cy="927735"/>
          </a:xfrm>
          <a:custGeom>
            <a:avLst/>
            <a:gdLst/>
            <a:ahLst/>
            <a:cxnLst/>
            <a:rect l="l" t="t" r="r" b="b"/>
            <a:pathLst>
              <a:path w="483235" h="927735">
                <a:moveTo>
                  <a:pt x="483107" y="733170"/>
                </a:moveTo>
                <a:lnTo>
                  <a:pt x="431325" y="759019"/>
                </a:lnTo>
                <a:lnTo>
                  <a:pt x="444245" y="784859"/>
                </a:lnTo>
                <a:lnTo>
                  <a:pt x="392430" y="810767"/>
                </a:lnTo>
                <a:lnTo>
                  <a:pt x="327659" y="810767"/>
                </a:lnTo>
                <a:lnTo>
                  <a:pt x="483107" y="927353"/>
                </a:lnTo>
                <a:lnTo>
                  <a:pt x="483107" y="810767"/>
                </a:lnTo>
                <a:lnTo>
                  <a:pt x="392430" y="810767"/>
                </a:lnTo>
                <a:lnTo>
                  <a:pt x="379492" y="784893"/>
                </a:lnTo>
                <a:lnTo>
                  <a:pt x="483107" y="784893"/>
                </a:lnTo>
                <a:lnTo>
                  <a:pt x="483107" y="733170"/>
                </a:lnTo>
                <a:close/>
              </a:path>
              <a:path w="483235" h="927735">
                <a:moveTo>
                  <a:pt x="431325" y="759019"/>
                </a:moveTo>
                <a:lnTo>
                  <a:pt x="379492" y="784893"/>
                </a:lnTo>
                <a:lnTo>
                  <a:pt x="392430" y="810767"/>
                </a:lnTo>
                <a:lnTo>
                  <a:pt x="444245" y="784859"/>
                </a:lnTo>
                <a:lnTo>
                  <a:pt x="431325" y="759019"/>
                </a:lnTo>
                <a:close/>
              </a:path>
              <a:path w="483235" h="927735">
                <a:moveTo>
                  <a:pt x="51815" y="0"/>
                </a:moveTo>
                <a:lnTo>
                  <a:pt x="0" y="25907"/>
                </a:lnTo>
                <a:lnTo>
                  <a:pt x="379492" y="784893"/>
                </a:lnTo>
                <a:lnTo>
                  <a:pt x="431325" y="759019"/>
                </a:lnTo>
                <a:lnTo>
                  <a:pt x="518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95743" y="2895600"/>
            <a:ext cx="1511935" cy="462280"/>
          </a:xfrm>
          <a:prstGeom prst="rect">
            <a:avLst/>
          </a:prstGeom>
          <a:solidFill>
            <a:srgbClr val="F4FCA0"/>
          </a:solidFill>
          <a:ln w="57911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"/>
                <a:cs typeface="Arial"/>
              </a:rPr>
              <a:t>Inner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7400" y="3171698"/>
            <a:ext cx="1223010" cy="245745"/>
          </a:xfrm>
          <a:custGeom>
            <a:avLst/>
            <a:gdLst/>
            <a:ahLst/>
            <a:cxnLst/>
            <a:rect l="l" t="t" r="r" b="b"/>
            <a:pathLst>
              <a:path w="1223009" h="245745">
                <a:moveTo>
                  <a:pt x="161671" y="73405"/>
                </a:moveTo>
                <a:lnTo>
                  <a:pt x="0" y="181101"/>
                </a:lnTo>
                <a:lnTo>
                  <a:pt x="183134" y="245744"/>
                </a:lnTo>
                <a:lnTo>
                  <a:pt x="176427" y="191897"/>
                </a:lnTo>
                <a:lnTo>
                  <a:pt x="147192" y="191897"/>
                </a:lnTo>
                <a:lnTo>
                  <a:pt x="140080" y="134365"/>
                </a:lnTo>
                <a:lnTo>
                  <a:pt x="168815" y="130776"/>
                </a:lnTo>
                <a:lnTo>
                  <a:pt x="161671" y="73405"/>
                </a:lnTo>
                <a:close/>
              </a:path>
              <a:path w="1223009" h="245745">
                <a:moveTo>
                  <a:pt x="168815" y="130776"/>
                </a:moveTo>
                <a:lnTo>
                  <a:pt x="140080" y="134365"/>
                </a:lnTo>
                <a:lnTo>
                  <a:pt x="147192" y="191897"/>
                </a:lnTo>
                <a:lnTo>
                  <a:pt x="175979" y="188297"/>
                </a:lnTo>
                <a:lnTo>
                  <a:pt x="168815" y="130776"/>
                </a:lnTo>
                <a:close/>
              </a:path>
              <a:path w="1223009" h="245745">
                <a:moveTo>
                  <a:pt x="175979" y="188297"/>
                </a:moveTo>
                <a:lnTo>
                  <a:pt x="147192" y="191897"/>
                </a:lnTo>
                <a:lnTo>
                  <a:pt x="176427" y="191897"/>
                </a:lnTo>
                <a:lnTo>
                  <a:pt x="175979" y="188297"/>
                </a:lnTo>
                <a:close/>
              </a:path>
              <a:path w="1223009" h="245745">
                <a:moveTo>
                  <a:pt x="1215644" y="0"/>
                </a:moveTo>
                <a:lnTo>
                  <a:pt x="168815" y="130776"/>
                </a:lnTo>
                <a:lnTo>
                  <a:pt x="175979" y="188297"/>
                </a:lnTo>
                <a:lnTo>
                  <a:pt x="1222755" y="57403"/>
                </a:lnTo>
                <a:lnTo>
                  <a:pt x="12156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49140" y="3200400"/>
            <a:ext cx="901065" cy="792480"/>
          </a:xfrm>
          <a:prstGeom prst="rect">
            <a:avLst/>
          </a:prstGeom>
          <a:solidFill>
            <a:srgbClr val="F4FCA0"/>
          </a:solidFill>
          <a:ln w="57911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11760" marR="93980" indent="-7620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"/>
                <a:cs typeface="Arial"/>
              </a:rPr>
              <a:t>Inner  court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1400" y="4114800"/>
            <a:ext cx="972819" cy="830580"/>
          </a:xfrm>
          <a:prstGeom prst="rect">
            <a:avLst/>
          </a:prstGeom>
          <a:solidFill>
            <a:srgbClr val="F4FCA0"/>
          </a:solidFill>
          <a:ln w="57911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"/>
                <a:cs typeface="Arial"/>
              </a:rPr>
              <a:t>Outer</a:t>
            </a:r>
            <a:endParaRPr sz="2400">
              <a:latin typeface="Arial"/>
              <a:cs typeface="Arial"/>
            </a:endParaRPr>
          </a:p>
          <a:p>
            <a:pPr marL="14795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court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6344" y="2564383"/>
            <a:ext cx="7180580" cy="2112645"/>
            <a:chOff x="216344" y="2564383"/>
            <a:chExt cx="7180580" cy="2112645"/>
          </a:xfrm>
        </p:grpSpPr>
        <p:sp>
          <p:nvSpPr>
            <p:cNvPr id="19" name="object 19"/>
            <p:cNvSpPr/>
            <p:nvPr/>
          </p:nvSpPr>
          <p:spPr>
            <a:xfrm>
              <a:off x="3112262" y="2564383"/>
              <a:ext cx="4284980" cy="2112645"/>
            </a:xfrm>
            <a:custGeom>
              <a:avLst/>
              <a:gdLst/>
              <a:ahLst/>
              <a:cxnLst/>
              <a:rect l="l" t="t" r="r" b="b"/>
              <a:pathLst>
                <a:path w="4284980" h="2112645">
                  <a:moveTo>
                    <a:pt x="850138" y="407416"/>
                  </a:moveTo>
                  <a:lnTo>
                    <a:pt x="823010" y="373888"/>
                  </a:lnTo>
                  <a:lnTo>
                    <a:pt x="727964" y="256413"/>
                  </a:lnTo>
                  <a:lnTo>
                    <a:pt x="703986" y="309194"/>
                  </a:lnTo>
                  <a:lnTo>
                    <a:pt x="23876" y="0"/>
                  </a:lnTo>
                  <a:lnTo>
                    <a:pt x="0" y="52832"/>
                  </a:lnTo>
                  <a:lnTo>
                    <a:pt x="680034" y="361924"/>
                  </a:lnTo>
                  <a:lnTo>
                    <a:pt x="656082" y="414655"/>
                  </a:lnTo>
                  <a:lnTo>
                    <a:pt x="850138" y="407416"/>
                  </a:lnTo>
                  <a:close/>
                </a:path>
                <a:path w="4284980" h="2112645">
                  <a:moveTo>
                    <a:pt x="4284472" y="2055368"/>
                  </a:moveTo>
                  <a:lnTo>
                    <a:pt x="3236074" y="1858797"/>
                  </a:lnTo>
                  <a:lnTo>
                    <a:pt x="3237077" y="1853438"/>
                  </a:lnTo>
                  <a:lnTo>
                    <a:pt x="3246755" y="1801876"/>
                  </a:lnTo>
                  <a:lnTo>
                    <a:pt x="3059938" y="1855216"/>
                  </a:lnTo>
                  <a:lnTo>
                    <a:pt x="3214751" y="1972564"/>
                  </a:lnTo>
                  <a:lnTo>
                    <a:pt x="3225406" y="1915693"/>
                  </a:lnTo>
                  <a:lnTo>
                    <a:pt x="4273804" y="2112264"/>
                  </a:lnTo>
                  <a:lnTo>
                    <a:pt x="4284472" y="20553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9361" y="3810761"/>
              <a:ext cx="2209800" cy="609600"/>
            </a:xfrm>
            <a:custGeom>
              <a:avLst/>
              <a:gdLst/>
              <a:ahLst/>
              <a:cxnLst/>
              <a:rect l="l" t="t" r="r" b="b"/>
              <a:pathLst>
                <a:path w="2209800" h="609600">
                  <a:moveTo>
                    <a:pt x="1905000" y="0"/>
                  </a:moveTo>
                  <a:lnTo>
                    <a:pt x="1905000" y="152400"/>
                  </a:lnTo>
                  <a:lnTo>
                    <a:pt x="0" y="152400"/>
                  </a:lnTo>
                  <a:lnTo>
                    <a:pt x="0" y="457200"/>
                  </a:lnTo>
                  <a:lnTo>
                    <a:pt x="1905000" y="457200"/>
                  </a:lnTo>
                  <a:lnTo>
                    <a:pt x="1905000" y="609600"/>
                  </a:lnTo>
                  <a:lnTo>
                    <a:pt x="2209800" y="304800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361" y="3810761"/>
              <a:ext cx="2209800" cy="609600"/>
            </a:xfrm>
            <a:custGeom>
              <a:avLst/>
              <a:gdLst/>
              <a:ahLst/>
              <a:cxnLst/>
              <a:rect l="l" t="t" r="r" b="b"/>
              <a:pathLst>
                <a:path w="2209800" h="609600">
                  <a:moveTo>
                    <a:pt x="0" y="152400"/>
                  </a:moveTo>
                  <a:lnTo>
                    <a:pt x="1905000" y="152400"/>
                  </a:lnTo>
                  <a:lnTo>
                    <a:pt x="1905000" y="0"/>
                  </a:lnTo>
                  <a:lnTo>
                    <a:pt x="2209800" y="304800"/>
                  </a:lnTo>
                  <a:lnTo>
                    <a:pt x="1905000" y="609600"/>
                  </a:lnTo>
                  <a:lnTo>
                    <a:pt x="1905000" y="457200"/>
                  </a:lnTo>
                  <a:lnTo>
                    <a:pt x="0" y="4572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57047" y="3912489"/>
            <a:ext cx="2042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Normal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34200" y="5334000"/>
            <a:ext cx="901065" cy="462280"/>
          </a:xfrm>
          <a:prstGeom prst="rect">
            <a:avLst/>
          </a:prstGeom>
          <a:solidFill>
            <a:srgbClr val="F4FCA0"/>
          </a:solidFill>
          <a:ln w="57911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309"/>
              </a:spcBef>
            </a:pPr>
            <a:r>
              <a:rPr sz="2400" spc="-5" dirty="0">
                <a:latin typeface="Arial"/>
                <a:cs typeface="Arial"/>
              </a:rPr>
              <a:t>Moat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41727" y="3338702"/>
            <a:ext cx="4307840" cy="2020570"/>
          </a:xfrm>
          <a:custGeom>
            <a:avLst/>
            <a:gdLst/>
            <a:ahLst/>
            <a:cxnLst/>
            <a:rect l="l" t="t" r="r" b="b"/>
            <a:pathLst>
              <a:path w="4307840" h="2020570">
                <a:moveTo>
                  <a:pt x="406273" y="699897"/>
                </a:moveTo>
                <a:lnTo>
                  <a:pt x="401408" y="587375"/>
                </a:lnTo>
                <a:lnTo>
                  <a:pt x="397891" y="505841"/>
                </a:lnTo>
                <a:lnTo>
                  <a:pt x="347230" y="533971"/>
                </a:lnTo>
                <a:lnTo>
                  <a:pt x="50546" y="0"/>
                </a:lnTo>
                <a:lnTo>
                  <a:pt x="0" y="28194"/>
                </a:lnTo>
                <a:lnTo>
                  <a:pt x="296583" y="562089"/>
                </a:lnTo>
                <a:lnTo>
                  <a:pt x="245999" y="590169"/>
                </a:lnTo>
                <a:lnTo>
                  <a:pt x="406273" y="699897"/>
                </a:lnTo>
                <a:close/>
              </a:path>
              <a:path w="4307840" h="2020570">
                <a:moveTo>
                  <a:pt x="4307332" y="1970405"/>
                </a:moveTo>
                <a:lnTo>
                  <a:pt x="4075328" y="1831238"/>
                </a:lnTo>
                <a:lnTo>
                  <a:pt x="4084256" y="1816354"/>
                </a:lnTo>
                <a:lnTo>
                  <a:pt x="4105148" y="1781556"/>
                </a:lnTo>
                <a:lnTo>
                  <a:pt x="3911473" y="1766697"/>
                </a:lnTo>
                <a:lnTo>
                  <a:pt x="4015740" y="1930527"/>
                </a:lnTo>
                <a:lnTo>
                  <a:pt x="4045508" y="1880920"/>
                </a:lnTo>
                <a:lnTo>
                  <a:pt x="4277614" y="2020189"/>
                </a:lnTo>
                <a:lnTo>
                  <a:pt x="4307332" y="19704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8458200" y="6290109"/>
            <a:ext cx="17589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3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068"/>
            <a:ext cx="506031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Firewalls: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Simple Firewall</a:t>
            </a:r>
            <a:r>
              <a:rPr spc="-50" dirty="0"/>
              <a:t> </a:t>
            </a:r>
            <a:r>
              <a:rPr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9285" y="1443037"/>
            <a:ext cx="8303259" cy="3758565"/>
            <a:chOff x="379285" y="1443037"/>
            <a:chExt cx="8303259" cy="3758565"/>
          </a:xfrm>
        </p:grpSpPr>
        <p:sp>
          <p:nvSpPr>
            <p:cNvPr id="4" name="object 4"/>
            <p:cNvSpPr/>
            <p:nvPr/>
          </p:nvSpPr>
          <p:spPr>
            <a:xfrm>
              <a:off x="3095243" y="1988819"/>
              <a:ext cx="1117600" cy="0"/>
            </a:xfrm>
            <a:custGeom>
              <a:avLst/>
              <a:gdLst/>
              <a:ahLst/>
              <a:cxnLst/>
              <a:rect l="l" t="t" r="r" b="b"/>
              <a:pathLst>
                <a:path w="1117600">
                  <a:moveTo>
                    <a:pt x="0" y="0"/>
                  </a:moveTo>
                  <a:lnTo>
                    <a:pt x="1117092" y="0"/>
                  </a:lnTo>
                </a:path>
              </a:pathLst>
            </a:custGeom>
            <a:ln w="762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0180" y="1447800"/>
              <a:ext cx="1676400" cy="1074420"/>
            </a:xfrm>
            <a:custGeom>
              <a:avLst/>
              <a:gdLst/>
              <a:ahLst/>
              <a:cxnLst/>
              <a:rect l="l" t="t" r="r" b="b"/>
              <a:pathLst>
                <a:path w="1676400" h="1074420">
                  <a:moveTo>
                    <a:pt x="1073186" y="972312"/>
                  </a:moveTo>
                  <a:lnTo>
                    <a:pt x="639063" y="972312"/>
                  </a:lnTo>
                  <a:lnTo>
                    <a:pt x="638711" y="972469"/>
                  </a:lnTo>
                  <a:lnTo>
                    <a:pt x="671563" y="1007464"/>
                  </a:lnTo>
                  <a:lnTo>
                    <a:pt x="711107" y="1035778"/>
                  </a:lnTo>
                  <a:lnTo>
                    <a:pt x="755991" y="1056764"/>
                  </a:lnTo>
                  <a:lnTo>
                    <a:pt x="804892" y="1069808"/>
                  </a:lnTo>
                  <a:lnTo>
                    <a:pt x="856488" y="1074292"/>
                  </a:lnTo>
                  <a:lnTo>
                    <a:pt x="904972" y="1070306"/>
                  </a:lnTo>
                  <a:lnTo>
                    <a:pt x="950834" y="1058865"/>
                  </a:lnTo>
                  <a:lnTo>
                    <a:pt x="993118" y="1040589"/>
                  </a:lnTo>
                  <a:lnTo>
                    <a:pt x="1030865" y="1016095"/>
                  </a:lnTo>
                  <a:lnTo>
                    <a:pt x="1063118" y="986000"/>
                  </a:lnTo>
                  <a:lnTo>
                    <a:pt x="1073186" y="972312"/>
                  </a:lnTo>
                  <a:close/>
                </a:path>
                <a:path w="1676400" h="1074420">
                  <a:moveTo>
                    <a:pt x="1392794" y="876935"/>
                  </a:moveTo>
                  <a:lnTo>
                    <a:pt x="225806" y="876935"/>
                  </a:lnTo>
                  <a:lnTo>
                    <a:pt x="224789" y="877951"/>
                  </a:lnTo>
                  <a:lnTo>
                    <a:pt x="255160" y="915982"/>
                  </a:lnTo>
                  <a:lnTo>
                    <a:pt x="292109" y="948309"/>
                  </a:lnTo>
                  <a:lnTo>
                    <a:pt x="334597" y="974391"/>
                  </a:lnTo>
                  <a:lnTo>
                    <a:pt x="381583" y="993690"/>
                  </a:lnTo>
                  <a:lnTo>
                    <a:pt x="432026" y="1005665"/>
                  </a:lnTo>
                  <a:lnTo>
                    <a:pt x="484886" y="1009776"/>
                  </a:lnTo>
                  <a:lnTo>
                    <a:pt x="525317" y="1007316"/>
                  </a:lnTo>
                  <a:lnTo>
                    <a:pt x="564880" y="1000188"/>
                  </a:lnTo>
                  <a:lnTo>
                    <a:pt x="602990" y="988488"/>
                  </a:lnTo>
                  <a:lnTo>
                    <a:pt x="638711" y="972469"/>
                  </a:lnTo>
                  <a:lnTo>
                    <a:pt x="639063" y="972312"/>
                  </a:lnTo>
                  <a:lnTo>
                    <a:pt x="1073186" y="972312"/>
                  </a:lnTo>
                  <a:lnTo>
                    <a:pt x="1088920" y="950922"/>
                  </a:lnTo>
                  <a:lnTo>
                    <a:pt x="1107313" y="911478"/>
                  </a:lnTo>
                  <a:lnTo>
                    <a:pt x="1345197" y="911478"/>
                  </a:lnTo>
                  <a:lnTo>
                    <a:pt x="1366201" y="899919"/>
                  </a:lnTo>
                  <a:lnTo>
                    <a:pt x="1392794" y="876935"/>
                  </a:lnTo>
                  <a:close/>
                </a:path>
                <a:path w="1676400" h="1074420">
                  <a:moveTo>
                    <a:pt x="1345197" y="911478"/>
                  </a:moveTo>
                  <a:lnTo>
                    <a:pt x="1107313" y="911478"/>
                  </a:lnTo>
                  <a:lnTo>
                    <a:pt x="1107567" y="912749"/>
                  </a:lnTo>
                  <a:lnTo>
                    <a:pt x="1135284" y="925589"/>
                  </a:lnTo>
                  <a:lnTo>
                    <a:pt x="1164621" y="934894"/>
                  </a:lnTo>
                  <a:lnTo>
                    <a:pt x="1195149" y="940556"/>
                  </a:lnTo>
                  <a:lnTo>
                    <a:pt x="1226439" y="942466"/>
                  </a:lnTo>
                  <a:lnTo>
                    <a:pt x="1277611" y="937355"/>
                  </a:lnTo>
                  <a:lnTo>
                    <a:pt x="1324645" y="922789"/>
                  </a:lnTo>
                  <a:lnTo>
                    <a:pt x="1345197" y="911478"/>
                  </a:lnTo>
                  <a:close/>
                </a:path>
                <a:path w="1676400" h="1074420">
                  <a:moveTo>
                    <a:pt x="81924" y="630878"/>
                  </a:moveTo>
                  <a:lnTo>
                    <a:pt x="63029" y="652158"/>
                  </a:lnTo>
                  <a:lnTo>
                    <a:pt x="48688" y="676703"/>
                  </a:lnTo>
                  <a:lnTo>
                    <a:pt x="39848" y="703129"/>
                  </a:lnTo>
                  <a:lnTo>
                    <a:pt x="36829" y="730758"/>
                  </a:lnTo>
                  <a:lnTo>
                    <a:pt x="45462" y="777277"/>
                  </a:lnTo>
                  <a:lnTo>
                    <a:pt x="69500" y="817682"/>
                  </a:lnTo>
                  <a:lnTo>
                    <a:pt x="106150" y="849547"/>
                  </a:lnTo>
                  <a:lnTo>
                    <a:pt x="152621" y="870445"/>
                  </a:lnTo>
                  <a:lnTo>
                    <a:pt x="206120" y="877951"/>
                  </a:lnTo>
                  <a:lnTo>
                    <a:pt x="212597" y="877951"/>
                  </a:lnTo>
                  <a:lnTo>
                    <a:pt x="219201" y="877570"/>
                  </a:lnTo>
                  <a:lnTo>
                    <a:pt x="225806" y="876935"/>
                  </a:lnTo>
                  <a:lnTo>
                    <a:pt x="1392794" y="876935"/>
                  </a:lnTo>
                  <a:lnTo>
                    <a:pt x="1400939" y="869895"/>
                  </a:lnTo>
                  <a:lnTo>
                    <a:pt x="1427519" y="833869"/>
                  </a:lnTo>
                  <a:lnTo>
                    <a:pt x="1444602" y="792990"/>
                  </a:lnTo>
                  <a:lnTo>
                    <a:pt x="1450847" y="748411"/>
                  </a:lnTo>
                  <a:lnTo>
                    <a:pt x="1450467" y="747902"/>
                  </a:lnTo>
                  <a:lnTo>
                    <a:pt x="1503716" y="736197"/>
                  </a:lnTo>
                  <a:lnTo>
                    <a:pt x="1551802" y="715750"/>
                  </a:lnTo>
                  <a:lnTo>
                    <a:pt x="1593621" y="687663"/>
                  </a:lnTo>
                  <a:lnTo>
                    <a:pt x="1628070" y="653038"/>
                  </a:lnTo>
                  <a:lnTo>
                    <a:pt x="1641823" y="631825"/>
                  </a:lnTo>
                  <a:lnTo>
                    <a:pt x="83311" y="631825"/>
                  </a:lnTo>
                  <a:lnTo>
                    <a:pt x="81924" y="630878"/>
                  </a:lnTo>
                  <a:close/>
                </a:path>
                <a:path w="1676400" h="1074420">
                  <a:moveTo>
                    <a:pt x="1642893" y="630174"/>
                  </a:moveTo>
                  <a:lnTo>
                    <a:pt x="82550" y="630174"/>
                  </a:lnTo>
                  <a:lnTo>
                    <a:pt x="83311" y="631825"/>
                  </a:lnTo>
                  <a:lnTo>
                    <a:pt x="1641823" y="631825"/>
                  </a:lnTo>
                  <a:lnTo>
                    <a:pt x="1642893" y="630174"/>
                  </a:lnTo>
                  <a:close/>
                </a:path>
                <a:path w="1676400" h="1074420">
                  <a:moveTo>
                    <a:pt x="150714" y="357246"/>
                  </a:moveTo>
                  <a:lnTo>
                    <a:pt x="102510" y="368115"/>
                  </a:lnTo>
                  <a:lnTo>
                    <a:pt x="60871" y="390402"/>
                  </a:lnTo>
                  <a:lnTo>
                    <a:pt x="28480" y="421900"/>
                  </a:lnTo>
                  <a:lnTo>
                    <a:pt x="7476" y="460524"/>
                  </a:lnTo>
                  <a:lnTo>
                    <a:pt x="0" y="504189"/>
                  </a:lnTo>
                  <a:lnTo>
                    <a:pt x="5713" y="542581"/>
                  </a:lnTo>
                  <a:lnTo>
                    <a:pt x="22272" y="577770"/>
                  </a:lnTo>
                  <a:lnTo>
                    <a:pt x="48523" y="608077"/>
                  </a:lnTo>
                  <a:lnTo>
                    <a:pt x="81924" y="630878"/>
                  </a:lnTo>
                  <a:lnTo>
                    <a:pt x="82550" y="630174"/>
                  </a:lnTo>
                  <a:lnTo>
                    <a:pt x="1642893" y="630174"/>
                  </a:lnTo>
                  <a:lnTo>
                    <a:pt x="1654042" y="612977"/>
                  </a:lnTo>
                  <a:lnTo>
                    <a:pt x="1670436" y="568581"/>
                  </a:lnTo>
                  <a:lnTo>
                    <a:pt x="1676145" y="520953"/>
                  </a:lnTo>
                  <a:lnTo>
                    <a:pt x="1672599" y="483425"/>
                  </a:lnTo>
                  <a:lnTo>
                    <a:pt x="1662160" y="447135"/>
                  </a:lnTo>
                  <a:lnTo>
                    <a:pt x="1645124" y="412797"/>
                  </a:lnTo>
                  <a:lnTo>
                    <a:pt x="1621789" y="381126"/>
                  </a:lnTo>
                  <a:lnTo>
                    <a:pt x="1621155" y="381126"/>
                  </a:lnTo>
                  <a:lnTo>
                    <a:pt x="1628435" y="363884"/>
                  </a:lnTo>
                  <a:lnTo>
                    <a:pt x="1630322" y="357504"/>
                  </a:lnTo>
                  <a:lnTo>
                    <a:pt x="150748" y="357504"/>
                  </a:lnTo>
                  <a:lnTo>
                    <a:pt x="150714" y="357246"/>
                  </a:lnTo>
                  <a:close/>
                </a:path>
                <a:path w="1676400" h="1074420">
                  <a:moveTo>
                    <a:pt x="1630435" y="357124"/>
                  </a:moveTo>
                  <a:lnTo>
                    <a:pt x="151256" y="357124"/>
                  </a:lnTo>
                  <a:lnTo>
                    <a:pt x="150748" y="357504"/>
                  </a:lnTo>
                  <a:lnTo>
                    <a:pt x="1630322" y="357504"/>
                  </a:lnTo>
                  <a:lnTo>
                    <a:pt x="1630435" y="357124"/>
                  </a:lnTo>
                  <a:close/>
                </a:path>
                <a:path w="1676400" h="1074420">
                  <a:moveTo>
                    <a:pt x="410463" y="98044"/>
                  </a:moveTo>
                  <a:lnTo>
                    <a:pt x="357632" y="102688"/>
                  </a:lnTo>
                  <a:lnTo>
                    <a:pt x="308427" y="116010"/>
                  </a:lnTo>
                  <a:lnTo>
                    <a:pt x="263901" y="137089"/>
                  </a:lnTo>
                  <a:lnTo>
                    <a:pt x="225107" y="165004"/>
                  </a:lnTo>
                  <a:lnTo>
                    <a:pt x="193100" y="198837"/>
                  </a:lnTo>
                  <a:lnTo>
                    <a:pt x="168933" y="237668"/>
                  </a:lnTo>
                  <a:lnTo>
                    <a:pt x="153661" y="280577"/>
                  </a:lnTo>
                  <a:lnTo>
                    <a:pt x="148335" y="326644"/>
                  </a:lnTo>
                  <a:lnTo>
                    <a:pt x="148498" y="334359"/>
                  </a:lnTo>
                  <a:lnTo>
                    <a:pt x="148970" y="342074"/>
                  </a:lnTo>
                  <a:lnTo>
                    <a:pt x="149729" y="349789"/>
                  </a:lnTo>
                  <a:lnTo>
                    <a:pt x="150714" y="357246"/>
                  </a:lnTo>
                  <a:lnTo>
                    <a:pt x="151256" y="357124"/>
                  </a:lnTo>
                  <a:lnTo>
                    <a:pt x="1630435" y="357124"/>
                  </a:lnTo>
                  <a:lnTo>
                    <a:pt x="1633680" y="346154"/>
                  </a:lnTo>
                  <a:lnTo>
                    <a:pt x="1636853" y="328066"/>
                  </a:lnTo>
                  <a:lnTo>
                    <a:pt x="1637919" y="309752"/>
                  </a:lnTo>
                  <a:lnTo>
                    <a:pt x="1630700" y="262356"/>
                  </a:lnTo>
                  <a:lnTo>
                    <a:pt x="1610161" y="219288"/>
                  </a:lnTo>
                  <a:lnTo>
                    <a:pt x="1577980" y="182468"/>
                  </a:lnTo>
                  <a:lnTo>
                    <a:pt x="1535831" y="153817"/>
                  </a:lnTo>
                  <a:lnTo>
                    <a:pt x="1485392" y="135254"/>
                  </a:lnTo>
                  <a:lnTo>
                    <a:pt x="1486153" y="134874"/>
                  </a:lnTo>
                  <a:lnTo>
                    <a:pt x="1484071" y="129412"/>
                  </a:lnTo>
                  <a:lnTo>
                    <a:pt x="542925" y="129412"/>
                  </a:lnTo>
                  <a:lnTo>
                    <a:pt x="511780" y="115831"/>
                  </a:lnTo>
                  <a:lnTo>
                    <a:pt x="479028" y="106013"/>
                  </a:lnTo>
                  <a:lnTo>
                    <a:pt x="445109" y="100052"/>
                  </a:lnTo>
                  <a:lnTo>
                    <a:pt x="410463" y="98044"/>
                  </a:lnTo>
                  <a:close/>
                </a:path>
                <a:path w="1676400" h="1074420">
                  <a:moveTo>
                    <a:pt x="726313" y="32385"/>
                  </a:moveTo>
                  <a:lnTo>
                    <a:pt x="670504" y="39008"/>
                  </a:lnTo>
                  <a:lnTo>
                    <a:pt x="619696" y="58134"/>
                  </a:lnTo>
                  <a:lnTo>
                    <a:pt x="576508" y="88356"/>
                  </a:lnTo>
                  <a:lnTo>
                    <a:pt x="543559" y="128270"/>
                  </a:lnTo>
                  <a:lnTo>
                    <a:pt x="542925" y="129412"/>
                  </a:lnTo>
                  <a:lnTo>
                    <a:pt x="1484071" y="129412"/>
                  </a:lnTo>
                  <a:lnTo>
                    <a:pt x="1469368" y="90854"/>
                  </a:lnTo>
                  <a:lnTo>
                    <a:pt x="1464129" y="84200"/>
                  </a:lnTo>
                  <a:lnTo>
                    <a:pt x="871474" y="84200"/>
                  </a:lnTo>
                  <a:lnTo>
                    <a:pt x="840095" y="62067"/>
                  </a:lnTo>
                  <a:lnTo>
                    <a:pt x="804751" y="45815"/>
                  </a:lnTo>
                  <a:lnTo>
                    <a:pt x="766478" y="35802"/>
                  </a:lnTo>
                  <a:lnTo>
                    <a:pt x="726313" y="32385"/>
                  </a:lnTo>
                  <a:close/>
                </a:path>
                <a:path w="1676400" h="1074420">
                  <a:moveTo>
                    <a:pt x="1022476" y="0"/>
                  </a:moveTo>
                  <a:lnTo>
                    <a:pt x="975709" y="5724"/>
                  </a:lnTo>
                  <a:lnTo>
                    <a:pt x="933322" y="22082"/>
                  </a:lnTo>
                  <a:lnTo>
                    <a:pt x="897604" y="47845"/>
                  </a:lnTo>
                  <a:lnTo>
                    <a:pt x="870838" y="81787"/>
                  </a:lnTo>
                  <a:lnTo>
                    <a:pt x="871474" y="84200"/>
                  </a:lnTo>
                  <a:lnTo>
                    <a:pt x="1464129" y="84200"/>
                  </a:lnTo>
                  <a:lnTo>
                    <a:pt x="1443630" y="58165"/>
                  </a:lnTo>
                  <a:lnTo>
                    <a:pt x="1157096" y="58165"/>
                  </a:lnTo>
                  <a:lnTo>
                    <a:pt x="1129990" y="33593"/>
                  </a:lnTo>
                  <a:lnTo>
                    <a:pt x="1097597" y="15319"/>
                  </a:lnTo>
                  <a:lnTo>
                    <a:pt x="1061299" y="3927"/>
                  </a:lnTo>
                  <a:lnTo>
                    <a:pt x="1022476" y="0"/>
                  </a:lnTo>
                  <a:close/>
                </a:path>
                <a:path w="1676400" h="1074420">
                  <a:moveTo>
                    <a:pt x="1300607" y="0"/>
                  </a:moveTo>
                  <a:lnTo>
                    <a:pt x="1259820" y="3887"/>
                  </a:lnTo>
                  <a:lnTo>
                    <a:pt x="1221390" y="15192"/>
                  </a:lnTo>
                  <a:lnTo>
                    <a:pt x="1186628" y="33379"/>
                  </a:lnTo>
                  <a:lnTo>
                    <a:pt x="1156843" y="57912"/>
                  </a:lnTo>
                  <a:lnTo>
                    <a:pt x="1157096" y="58165"/>
                  </a:lnTo>
                  <a:lnTo>
                    <a:pt x="1443630" y="58165"/>
                  </a:lnTo>
                  <a:lnTo>
                    <a:pt x="1440080" y="53656"/>
                  </a:lnTo>
                  <a:lnTo>
                    <a:pt x="1400630" y="24981"/>
                  </a:lnTo>
                  <a:lnTo>
                    <a:pt x="1353358" y="6528"/>
                  </a:lnTo>
                  <a:lnTo>
                    <a:pt x="1300607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0180" y="1447800"/>
              <a:ext cx="1676400" cy="1074420"/>
            </a:xfrm>
            <a:custGeom>
              <a:avLst/>
              <a:gdLst/>
              <a:ahLst/>
              <a:cxnLst/>
              <a:rect l="l" t="t" r="r" b="b"/>
              <a:pathLst>
                <a:path w="1676400" h="1074420">
                  <a:moveTo>
                    <a:pt x="151256" y="357124"/>
                  </a:moveTo>
                  <a:lnTo>
                    <a:pt x="102510" y="368115"/>
                  </a:lnTo>
                  <a:lnTo>
                    <a:pt x="60871" y="390402"/>
                  </a:lnTo>
                  <a:lnTo>
                    <a:pt x="28480" y="421900"/>
                  </a:lnTo>
                  <a:lnTo>
                    <a:pt x="7476" y="460524"/>
                  </a:lnTo>
                  <a:lnTo>
                    <a:pt x="0" y="504189"/>
                  </a:lnTo>
                  <a:lnTo>
                    <a:pt x="5713" y="542581"/>
                  </a:lnTo>
                  <a:lnTo>
                    <a:pt x="22272" y="577770"/>
                  </a:lnTo>
                  <a:lnTo>
                    <a:pt x="48523" y="608077"/>
                  </a:lnTo>
                  <a:lnTo>
                    <a:pt x="83311" y="631825"/>
                  </a:lnTo>
                  <a:lnTo>
                    <a:pt x="48688" y="676703"/>
                  </a:lnTo>
                  <a:lnTo>
                    <a:pt x="36829" y="730758"/>
                  </a:lnTo>
                  <a:lnTo>
                    <a:pt x="45462" y="777277"/>
                  </a:lnTo>
                  <a:lnTo>
                    <a:pt x="69500" y="817682"/>
                  </a:lnTo>
                  <a:lnTo>
                    <a:pt x="106150" y="849547"/>
                  </a:lnTo>
                  <a:lnTo>
                    <a:pt x="152621" y="870445"/>
                  </a:lnTo>
                  <a:lnTo>
                    <a:pt x="206120" y="877951"/>
                  </a:lnTo>
                  <a:lnTo>
                    <a:pt x="212597" y="877951"/>
                  </a:lnTo>
                  <a:lnTo>
                    <a:pt x="219201" y="877570"/>
                  </a:lnTo>
                  <a:lnTo>
                    <a:pt x="225806" y="876935"/>
                  </a:lnTo>
                  <a:lnTo>
                    <a:pt x="224789" y="877951"/>
                  </a:lnTo>
                  <a:lnTo>
                    <a:pt x="255160" y="915982"/>
                  </a:lnTo>
                  <a:lnTo>
                    <a:pt x="292109" y="948309"/>
                  </a:lnTo>
                  <a:lnTo>
                    <a:pt x="334597" y="974391"/>
                  </a:lnTo>
                  <a:lnTo>
                    <a:pt x="381583" y="993690"/>
                  </a:lnTo>
                  <a:lnTo>
                    <a:pt x="432026" y="1005665"/>
                  </a:lnTo>
                  <a:lnTo>
                    <a:pt x="484886" y="1009776"/>
                  </a:lnTo>
                  <a:lnTo>
                    <a:pt x="525317" y="1007316"/>
                  </a:lnTo>
                  <a:lnTo>
                    <a:pt x="564880" y="1000188"/>
                  </a:lnTo>
                  <a:lnTo>
                    <a:pt x="602990" y="988488"/>
                  </a:lnTo>
                  <a:lnTo>
                    <a:pt x="639063" y="972312"/>
                  </a:lnTo>
                  <a:lnTo>
                    <a:pt x="671563" y="1007464"/>
                  </a:lnTo>
                  <a:lnTo>
                    <a:pt x="711107" y="1035778"/>
                  </a:lnTo>
                  <a:lnTo>
                    <a:pt x="755991" y="1056764"/>
                  </a:lnTo>
                  <a:lnTo>
                    <a:pt x="804892" y="1069808"/>
                  </a:lnTo>
                  <a:lnTo>
                    <a:pt x="856488" y="1074292"/>
                  </a:lnTo>
                  <a:lnTo>
                    <a:pt x="904972" y="1070306"/>
                  </a:lnTo>
                  <a:lnTo>
                    <a:pt x="950834" y="1058865"/>
                  </a:lnTo>
                  <a:lnTo>
                    <a:pt x="993118" y="1040589"/>
                  </a:lnTo>
                  <a:lnTo>
                    <a:pt x="1030865" y="1016095"/>
                  </a:lnTo>
                  <a:lnTo>
                    <a:pt x="1063118" y="986000"/>
                  </a:lnTo>
                  <a:lnTo>
                    <a:pt x="1088920" y="950922"/>
                  </a:lnTo>
                  <a:lnTo>
                    <a:pt x="1107313" y="911478"/>
                  </a:lnTo>
                  <a:lnTo>
                    <a:pt x="1107567" y="912749"/>
                  </a:lnTo>
                  <a:lnTo>
                    <a:pt x="1135284" y="925589"/>
                  </a:lnTo>
                  <a:lnTo>
                    <a:pt x="1164621" y="934894"/>
                  </a:lnTo>
                  <a:lnTo>
                    <a:pt x="1195149" y="940556"/>
                  </a:lnTo>
                  <a:lnTo>
                    <a:pt x="1226439" y="942466"/>
                  </a:lnTo>
                  <a:lnTo>
                    <a:pt x="1277611" y="937355"/>
                  </a:lnTo>
                  <a:lnTo>
                    <a:pt x="1324645" y="922789"/>
                  </a:lnTo>
                  <a:lnTo>
                    <a:pt x="1366201" y="899919"/>
                  </a:lnTo>
                  <a:lnTo>
                    <a:pt x="1400939" y="869895"/>
                  </a:lnTo>
                  <a:lnTo>
                    <a:pt x="1427519" y="833869"/>
                  </a:lnTo>
                  <a:lnTo>
                    <a:pt x="1444602" y="792990"/>
                  </a:lnTo>
                  <a:lnTo>
                    <a:pt x="1450847" y="748411"/>
                  </a:lnTo>
                  <a:lnTo>
                    <a:pt x="1450467" y="747902"/>
                  </a:lnTo>
                  <a:lnTo>
                    <a:pt x="1503716" y="736197"/>
                  </a:lnTo>
                  <a:lnTo>
                    <a:pt x="1551802" y="715750"/>
                  </a:lnTo>
                  <a:lnTo>
                    <a:pt x="1593621" y="687663"/>
                  </a:lnTo>
                  <a:lnTo>
                    <a:pt x="1628070" y="653038"/>
                  </a:lnTo>
                  <a:lnTo>
                    <a:pt x="1654042" y="612977"/>
                  </a:lnTo>
                  <a:lnTo>
                    <a:pt x="1670436" y="568581"/>
                  </a:lnTo>
                  <a:lnTo>
                    <a:pt x="1676145" y="520953"/>
                  </a:lnTo>
                  <a:lnTo>
                    <a:pt x="1672599" y="483425"/>
                  </a:lnTo>
                  <a:lnTo>
                    <a:pt x="1662160" y="447135"/>
                  </a:lnTo>
                  <a:lnTo>
                    <a:pt x="1645124" y="412797"/>
                  </a:lnTo>
                  <a:lnTo>
                    <a:pt x="1621789" y="381126"/>
                  </a:lnTo>
                  <a:lnTo>
                    <a:pt x="1621155" y="381126"/>
                  </a:lnTo>
                  <a:lnTo>
                    <a:pt x="1628435" y="363884"/>
                  </a:lnTo>
                  <a:lnTo>
                    <a:pt x="1633680" y="346154"/>
                  </a:lnTo>
                  <a:lnTo>
                    <a:pt x="1636853" y="328066"/>
                  </a:lnTo>
                  <a:lnTo>
                    <a:pt x="1637919" y="309752"/>
                  </a:lnTo>
                  <a:lnTo>
                    <a:pt x="1630700" y="262356"/>
                  </a:lnTo>
                  <a:lnTo>
                    <a:pt x="1610161" y="219288"/>
                  </a:lnTo>
                  <a:lnTo>
                    <a:pt x="1577980" y="182468"/>
                  </a:lnTo>
                  <a:lnTo>
                    <a:pt x="1535831" y="153817"/>
                  </a:lnTo>
                  <a:lnTo>
                    <a:pt x="1485392" y="135254"/>
                  </a:lnTo>
                  <a:lnTo>
                    <a:pt x="1486153" y="134874"/>
                  </a:lnTo>
                  <a:lnTo>
                    <a:pt x="1469368" y="90854"/>
                  </a:lnTo>
                  <a:lnTo>
                    <a:pt x="1440080" y="53656"/>
                  </a:lnTo>
                  <a:lnTo>
                    <a:pt x="1400630" y="24981"/>
                  </a:lnTo>
                  <a:lnTo>
                    <a:pt x="1353358" y="6528"/>
                  </a:lnTo>
                  <a:lnTo>
                    <a:pt x="1300607" y="0"/>
                  </a:lnTo>
                  <a:lnTo>
                    <a:pt x="1259820" y="3887"/>
                  </a:lnTo>
                  <a:lnTo>
                    <a:pt x="1221390" y="15192"/>
                  </a:lnTo>
                  <a:lnTo>
                    <a:pt x="1186628" y="33379"/>
                  </a:lnTo>
                  <a:lnTo>
                    <a:pt x="1156843" y="57912"/>
                  </a:lnTo>
                  <a:lnTo>
                    <a:pt x="1157096" y="58165"/>
                  </a:lnTo>
                  <a:lnTo>
                    <a:pt x="1129990" y="33593"/>
                  </a:lnTo>
                  <a:lnTo>
                    <a:pt x="1097597" y="15319"/>
                  </a:lnTo>
                  <a:lnTo>
                    <a:pt x="1061299" y="3927"/>
                  </a:lnTo>
                  <a:lnTo>
                    <a:pt x="1022476" y="0"/>
                  </a:lnTo>
                  <a:lnTo>
                    <a:pt x="975709" y="5724"/>
                  </a:lnTo>
                  <a:lnTo>
                    <a:pt x="933322" y="22082"/>
                  </a:lnTo>
                  <a:lnTo>
                    <a:pt x="897604" y="47845"/>
                  </a:lnTo>
                  <a:lnTo>
                    <a:pt x="870838" y="81787"/>
                  </a:lnTo>
                  <a:lnTo>
                    <a:pt x="871474" y="84200"/>
                  </a:lnTo>
                  <a:lnTo>
                    <a:pt x="840095" y="62067"/>
                  </a:lnTo>
                  <a:lnTo>
                    <a:pt x="804751" y="45815"/>
                  </a:lnTo>
                  <a:lnTo>
                    <a:pt x="766478" y="35802"/>
                  </a:lnTo>
                  <a:lnTo>
                    <a:pt x="726313" y="32385"/>
                  </a:lnTo>
                  <a:lnTo>
                    <a:pt x="670504" y="39008"/>
                  </a:lnTo>
                  <a:lnTo>
                    <a:pt x="619696" y="58134"/>
                  </a:lnTo>
                  <a:lnTo>
                    <a:pt x="576508" y="88356"/>
                  </a:lnTo>
                  <a:lnTo>
                    <a:pt x="543559" y="128270"/>
                  </a:lnTo>
                  <a:lnTo>
                    <a:pt x="542925" y="129412"/>
                  </a:lnTo>
                  <a:lnTo>
                    <a:pt x="511780" y="115831"/>
                  </a:lnTo>
                  <a:lnTo>
                    <a:pt x="479028" y="106013"/>
                  </a:lnTo>
                  <a:lnTo>
                    <a:pt x="445109" y="100052"/>
                  </a:lnTo>
                  <a:lnTo>
                    <a:pt x="410463" y="98044"/>
                  </a:lnTo>
                  <a:lnTo>
                    <a:pt x="357632" y="102688"/>
                  </a:lnTo>
                  <a:lnTo>
                    <a:pt x="308427" y="116010"/>
                  </a:lnTo>
                  <a:lnTo>
                    <a:pt x="263901" y="137089"/>
                  </a:lnTo>
                  <a:lnTo>
                    <a:pt x="225107" y="165004"/>
                  </a:lnTo>
                  <a:lnTo>
                    <a:pt x="193100" y="198837"/>
                  </a:lnTo>
                  <a:lnTo>
                    <a:pt x="168933" y="237668"/>
                  </a:lnTo>
                  <a:lnTo>
                    <a:pt x="153661" y="280577"/>
                  </a:lnTo>
                  <a:lnTo>
                    <a:pt x="148335" y="326644"/>
                  </a:lnTo>
                  <a:lnTo>
                    <a:pt x="148498" y="334359"/>
                  </a:lnTo>
                  <a:lnTo>
                    <a:pt x="148970" y="342074"/>
                  </a:lnTo>
                  <a:lnTo>
                    <a:pt x="149729" y="349789"/>
                  </a:lnTo>
                  <a:lnTo>
                    <a:pt x="150748" y="357504"/>
                  </a:lnTo>
                  <a:lnTo>
                    <a:pt x="151256" y="357124"/>
                  </a:lnTo>
                  <a:close/>
                </a:path>
                <a:path w="1676400" h="1074420">
                  <a:moveTo>
                    <a:pt x="83311" y="631825"/>
                  </a:moveTo>
                  <a:lnTo>
                    <a:pt x="103342" y="640625"/>
                  </a:lnTo>
                  <a:lnTo>
                    <a:pt x="124396" y="646985"/>
                  </a:lnTo>
                  <a:lnTo>
                    <a:pt x="146212" y="650845"/>
                  </a:lnTo>
                  <a:lnTo>
                    <a:pt x="168528" y="652145"/>
                  </a:lnTo>
                  <a:lnTo>
                    <a:pt x="172973" y="652017"/>
                  </a:lnTo>
                  <a:lnTo>
                    <a:pt x="177291" y="652017"/>
                  </a:lnTo>
                  <a:lnTo>
                    <a:pt x="181736" y="651637"/>
                  </a:lnTo>
                </a:path>
                <a:path w="1676400" h="1074420">
                  <a:moveTo>
                    <a:pt x="225806" y="876935"/>
                  </a:moveTo>
                  <a:lnTo>
                    <a:pt x="236781" y="875482"/>
                  </a:lnTo>
                  <a:lnTo>
                    <a:pt x="247602" y="873410"/>
                  </a:lnTo>
                  <a:lnTo>
                    <a:pt x="258256" y="870719"/>
                  </a:lnTo>
                  <a:lnTo>
                    <a:pt x="268731" y="867410"/>
                  </a:lnTo>
                </a:path>
                <a:path w="1676400" h="1074420">
                  <a:moveTo>
                    <a:pt x="612775" y="929132"/>
                  </a:moveTo>
                  <a:lnTo>
                    <a:pt x="618251" y="940417"/>
                  </a:lnTo>
                  <a:lnTo>
                    <a:pt x="624395" y="951404"/>
                  </a:lnTo>
                  <a:lnTo>
                    <a:pt x="631205" y="962082"/>
                  </a:lnTo>
                  <a:lnTo>
                    <a:pt x="638682" y="972438"/>
                  </a:lnTo>
                </a:path>
                <a:path w="1676400" h="1074420">
                  <a:moveTo>
                    <a:pt x="1107313" y="911478"/>
                  </a:moveTo>
                  <a:lnTo>
                    <a:pt x="1110956" y="899789"/>
                  </a:lnTo>
                  <a:lnTo>
                    <a:pt x="1113885" y="887968"/>
                  </a:lnTo>
                  <a:lnTo>
                    <a:pt x="1116099" y="876028"/>
                  </a:lnTo>
                  <a:lnTo>
                    <a:pt x="1117600" y="8639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0345" y="2014093"/>
              <a:ext cx="135382" cy="1866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90928" y="1505711"/>
              <a:ext cx="1470660" cy="389890"/>
            </a:xfrm>
            <a:custGeom>
              <a:avLst/>
              <a:gdLst/>
              <a:ahLst/>
              <a:cxnLst/>
              <a:rect l="l" t="t" r="r" b="b"/>
              <a:pathLst>
                <a:path w="1470660" h="389889">
                  <a:moveTo>
                    <a:pt x="1414272" y="389763"/>
                  </a:moveTo>
                  <a:lnTo>
                    <a:pt x="1431561" y="375310"/>
                  </a:lnTo>
                  <a:lnTo>
                    <a:pt x="1446768" y="359298"/>
                  </a:lnTo>
                  <a:lnTo>
                    <a:pt x="1459759" y="341882"/>
                  </a:lnTo>
                  <a:lnTo>
                    <a:pt x="1470406" y="323214"/>
                  </a:lnTo>
                </a:path>
                <a:path w="1470660" h="389889">
                  <a:moveTo>
                    <a:pt x="1338326" y="108458"/>
                  </a:moveTo>
                  <a:lnTo>
                    <a:pt x="1338326" y="107568"/>
                  </a:lnTo>
                  <a:lnTo>
                    <a:pt x="1338326" y="106934"/>
                  </a:lnTo>
                  <a:lnTo>
                    <a:pt x="1338326" y="106045"/>
                  </a:lnTo>
                  <a:lnTo>
                    <a:pt x="1338137" y="98786"/>
                  </a:lnTo>
                  <a:lnTo>
                    <a:pt x="1337579" y="91503"/>
                  </a:lnTo>
                  <a:lnTo>
                    <a:pt x="1336665" y="84220"/>
                  </a:lnTo>
                  <a:lnTo>
                    <a:pt x="1335405" y="76962"/>
                  </a:lnTo>
                </a:path>
                <a:path w="1470660" h="389889">
                  <a:moveTo>
                    <a:pt x="1006094" y="0"/>
                  </a:moveTo>
                  <a:lnTo>
                    <a:pt x="997642" y="9324"/>
                  </a:lnTo>
                  <a:lnTo>
                    <a:pt x="990012" y="19161"/>
                  </a:lnTo>
                  <a:lnTo>
                    <a:pt x="983216" y="29450"/>
                  </a:lnTo>
                  <a:lnTo>
                    <a:pt x="977265" y="40132"/>
                  </a:lnTo>
                </a:path>
                <a:path w="1470660" h="389889">
                  <a:moveTo>
                    <a:pt x="720090" y="23875"/>
                  </a:moveTo>
                  <a:lnTo>
                    <a:pt x="715710" y="32256"/>
                  </a:lnTo>
                  <a:lnTo>
                    <a:pt x="711914" y="40814"/>
                  </a:lnTo>
                  <a:lnTo>
                    <a:pt x="708713" y="49539"/>
                  </a:lnTo>
                  <a:lnTo>
                    <a:pt x="706120" y="58420"/>
                  </a:lnTo>
                </a:path>
                <a:path w="1470660" h="389889">
                  <a:moveTo>
                    <a:pt x="442595" y="105028"/>
                  </a:moveTo>
                  <a:lnTo>
                    <a:pt x="430859" y="95646"/>
                  </a:lnTo>
                  <a:lnTo>
                    <a:pt x="418528" y="86931"/>
                  </a:lnTo>
                  <a:lnTo>
                    <a:pt x="405626" y="78882"/>
                  </a:lnTo>
                  <a:lnTo>
                    <a:pt x="392176" y="71500"/>
                  </a:lnTo>
                </a:path>
                <a:path w="1470660" h="389889">
                  <a:moveTo>
                    <a:pt x="0" y="299592"/>
                  </a:moveTo>
                  <a:lnTo>
                    <a:pt x="1565" y="308500"/>
                  </a:lnTo>
                  <a:lnTo>
                    <a:pt x="3571" y="317325"/>
                  </a:lnTo>
                  <a:lnTo>
                    <a:pt x="5982" y="326078"/>
                  </a:lnTo>
                  <a:lnTo>
                    <a:pt x="8762" y="3347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0643" y="3058667"/>
              <a:ext cx="8063865" cy="833755"/>
            </a:xfrm>
            <a:custGeom>
              <a:avLst/>
              <a:gdLst/>
              <a:ahLst/>
              <a:cxnLst/>
              <a:rect l="l" t="t" r="r" b="b"/>
              <a:pathLst>
                <a:path w="8063865" h="833754">
                  <a:moveTo>
                    <a:pt x="3599688" y="0"/>
                  </a:moveTo>
                  <a:lnTo>
                    <a:pt x="3599688" y="833628"/>
                  </a:lnTo>
                </a:path>
                <a:path w="8063865" h="833754">
                  <a:moveTo>
                    <a:pt x="8063483" y="833628"/>
                  </a:moveTo>
                  <a:lnTo>
                    <a:pt x="3599688" y="833628"/>
                  </a:lnTo>
                </a:path>
                <a:path w="8063865" h="833754">
                  <a:moveTo>
                    <a:pt x="3599688" y="833628"/>
                  </a:moveTo>
                  <a:lnTo>
                    <a:pt x="0" y="833628"/>
                  </a:lnTo>
                </a:path>
              </a:pathLst>
            </a:custGeom>
            <a:ln w="762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0361" y="3893057"/>
              <a:ext cx="5669280" cy="419100"/>
            </a:xfrm>
            <a:custGeom>
              <a:avLst/>
              <a:gdLst/>
              <a:ahLst/>
              <a:cxnLst/>
              <a:rect l="l" t="t" r="r" b="b"/>
              <a:pathLst>
                <a:path w="5669280" h="419100">
                  <a:moveTo>
                    <a:pt x="1292352" y="419100"/>
                  </a:moveTo>
                  <a:lnTo>
                    <a:pt x="1292352" y="0"/>
                  </a:lnTo>
                </a:path>
                <a:path w="5669280" h="419100">
                  <a:moveTo>
                    <a:pt x="0" y="419100"/>
                  </a:moveTo>
                  <a:lnTo>
                    <a:pt x="0" y="0"/>
                  </a:lnTo>
                </a:path>
                <a:path w="5669280" h="419100">
                  <a:moveTo>
                    <a:pt x="5669280" y="359664"/>
                  </a:moveTo>
                  <a:lnTo>
                    <a:pt x="5669280" y="0"/>
                  </a:lnTo>
                </a:path>
                <a:path w="5669280" h="419100">
                  <a:moveTo>
                    <a:pt x="2449068" y="419100"/>
                  </a:moveTo>
                  <a:lnTo>
                    <a:pt x="2449068" y="0"/>
                  </a:lnTo>
                </a:path>
                <a:path w="5669280" h="419100">
                  <a:moveTo>
                    <a:pt x="4517136" y="359664"/>
                  </a:moveTo>
                  <a:lnTo>
                    <a:pt x="4517136" y="0"/>
                  </a:lnTo>
                </a:path>
              </a:pathLst>
            </a:custGeom>
            <a:ln w="381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9163" y="2090927"/>
              <a:ext cx="509015" cy="10210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4048" y="4331207"/>
              <a:ext cx="454659" cy="866140"/>
            </a:xfrm>
            <a:custGeom>
              <a:avLst/>
              <a:gdLst/>
              <a:ahLst/>
              <a:cxnLst/>
              <a:rect l="l" t="t" r="r" b="b"/>
              <a:pathLst>
                <a:path w="454659" h="866139">
                  <a:moveTo>
                    <a:pt x="454152" y="0"/>
                  </a:moveTo>
                  <a:lnTo>
                    <a:pt x="140119" y="0"/>
                  </a:lnTo>
                  <a:lnTo>
                    <a:pt x="0" y="87503"/>
                  </a:lnTo>
                  <a:lnTo>
                    <a:pt x="0" y="865632"/>
                  </a:lnTo>
                  <a:lnTo>
                    <a:pt x="309206" y="865632"/>
                  </a:lnTo>
                  <a:lnTo>
                    <a:pt x="318871" y="865632"/>
                  </a:lnTo>
                  <a:lnTo>
                    <a:pt x="454152" y="778129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4047" y="4331207"/>
              <a:ext cx="454659" cy="866140"/>
            </a:xfrm>
            <a:custGeom>
              <a:avLst/>
              <a:gdLst/>
              <a:ahLst/>
              <a:cxnLst/>
              <a:rect l="l" t="t" r="r" b="b"/>
              <a:pathLst>
                <a:path w="454659" h="866139">
                  <a:moveTo>
                    <a:pt x="0" y="87503"/>
                  </a:moveTo>
                  <a:lnTo>
                    <a:pt x="140119" y="0"/>
                  </a:lnTo>
                  <a:lnTo>
                    <a:pt x="227076" y="0"/>
                  </a:lnTo>
                  <a:lnTo>
                    <a:pt x="454152" y="0"/>
                  </a:lnTo>
                  <a:lnTo>
                    <a:pt x="454152" y="466852"/>
                  </a:lnTo>
                  <a:lnTo>
                    <a:pt x="454152" y="778129"/>
                  </a:lnTo>
                  <a:lnTo>
                    <a:pt x="318871" y="865632"/>
                  </a:lnTo>
                  <a:lnTo>
                    <a:pt x="222237" y="865632"/>
                  </a:lnTo>
                  <a:lnTo>
                    <a:pt x="0" y="865632"/>
                  </a:lnTo>
                  <a:lnTo>
                    <a:pt x="0" y="462026"/>
                  </a:lnTo>
                  <a:lnTo>
                    <a:pt x="0" y="87503"/>
                  </a:lnTo>
                  <a:close/>
                </a:path>
                <a:path w="454659" h="866139">
                  <a:moveTo>
                    <a:pt x="0" y="87503"/>
                  </a:moveTo>
                  <a:lnTo>
                    <a:pt x="309206" y="87503"/>
                  </a:lnTo>
                  <a:lnTo>
                    <a:pt x="454152" y="0"/>
                  </a:lnTo>
                </a:path>
                <a:path w="454659" h="866139">
                  <a:moveTo>
                    <a:pt x="0" y="87503"/>
                  </a:moveTo>
                  <a:lnTo>
                    <a:pt x="309206" y="87503"/>
                  </a:lnTo>
                  <a:lnTo>
                    <a:pt x="309206" y="213995"/>
                  </a:lnTo>
                  <a:lnTo>
                    <a:pt x="309206" y="700278"/>
                  </a:lnTo>
                  <a:lnTo>
                    <a:pt x="309206" y="865632"/>
                  </a:lnTo>
                </a:path>
                <a:path w="454659" h="866139">
                  <a:moveTo>
                    <a:pt x="24155" y="121539"/>
                  </a:moveTo>
                  <a:lnTo>
                    <a:pt x="280225" y="121539"/>
                  </a:lnTo>
                  <a:lnTo>
                    <a:pt x="280225" y="140970"/>
                  </a:lnTo>
                  <a:lnTo>
                    <a:pt x="24155" y="140970"/>
                  </a:lnTo>
                  <a:lnTo>
                    <a:pt x="24155" y="121539"/>
                  </a:lnTo>
                </a:path>
                <a:path w="454659" h="866139">
                  <a:moveTo>
                    <a:pt x="24155" y="179959"/>
                  </a:moveTo>
                  <a:lnTo>
                    <a:pt x="280225" y="179959"/>
                  </a:lnTo>
                  <a:lnTo>
                    <a:pt x="280225" y="194564"/>
                  </a:lnTo>
                  <a:lnTo>
                    <a:pt x="24155" y="194564"/>
                  </a:lnTo>
                  <a:lnTo>
                    <a:pt x="24155" y="179959"/>
                  </a:lnTo>
                </a:path>
                <a:path w="454659" h="866139">
                  <a:moveTo>
                    <a:pt x="24155" y="238252"/>
                  </a:moveTo>
                  <a:lnTo>
                    <a:pt x="280225" y="238252"/>
                  </a:lnTo>
                  <a:lnTo>
                    <a:pt x="280225" y="252857"/>
                  </a:lnTo>
                  <a:lnTo>
                    <a:pt x="24155" y="252857"/>
                  </a:lnTo>
                  <a:lnTo>
                    <a:pt x="24155" y="238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400" y="4331207"/>
              <a:ext cx="454659" cy="866140"/>
            </a:xfrm>
            <a:custGeom>
              <a:avLst/>
              <a:gdLst/>
              <a:ahLst/>
              <a:cxnLst/>
              <a:rect l="l" t="t" r="r" b="b"/>
              <a:pathLst>
                <a:path w="454660" h="866139">
                  <a:moveTo>
                    <a:pt x="454152" y="0"/>
                  </a:moveTo>
                  <a:lnTo>
                    <a:pt x="140081" y="0"/>
                  </a:lnTo>
                  <a:lnTo>
                    <a:pt x="0" y="87503"/>
                  </a:lnTo>
                  <a:lnTo>
                    <a:pt x="0" y="865632"/>
                  </a:lnTo>
                  <a:lnTo>
                    <a:pt x="309245" y="865632"/>
                  </a:lnTo>
                  <a:lnTo>
                    <a:pt x="318897" y="865632"/>
                  </a:lnTo>
                  <a:lnTo>
                    <a:pt x="454152" y="778129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6400" y="4331207"/>
              <a:ext cx="454659" cy="866140"/>
            </a:xfrm>
            <a:custGeom>
              <a:avLst/>
              <a:gdLst/>
              <a:ahLst/>
              <a:cxnLst/>
              <a:rect l="l" t="t" r="r" b="b"/>
              <a:pathLst>
                <a:path w="454660" h="866139">
                  <a:moveTo>
                    <a:pt x="0" y="87503"/>
                  </a:moveTo>
                  <a:lnTo>
                    <a:pt x="140081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6852"/>
                  </a:lnTo>
                  <a:lnTo>
                    <a:pt x="454151" y="778129"/>
                  </a:lnTo>
                  <a:lnTo>
                    <a:pt x="318897" y="865632"/>
                  </a:lnTo>
                  <a:lnTo>
                    <a:pt x="222250" y="865632"/>
                  </a:lnTo>
                  <a:lnTo>
                    <a:pt x="0" y="865632"/>
                  </a:lnTo>
                  <a:lnTo>
                    <a:pt x="0" y="462026"/>
                  </a:lnTo>
                  <a:lnTo>
                    <a:pt x="0" y="87503"/>
                  </a:lnTo>
                  <a:close/>
                </a:path>
                <a:path w="454660" h="866139">
                  <a:moveTo>
                    <a:pt x="0" y="87503"/>
                  </a:moveTo>
                  <a:lnTo>
                    <a:pt x="309244" y="87503"/>
                  </a:lnTo>
                  <a:lnTo>
                    <a:pt x="454151" y="0"/>
                  </a:lnTo>
                </a:path>
                <a:path w="454660" h="866139">
                  <a:moveTo>
                    <a:pt x="0" y="87503"/>
                  </a:moveTo>
                  <a:lnTo>
                    <a:pt x="309244" y="87503"/>
                  </a:lnTo>
                  <a:lnTo>
                    <a:pt x="309244" y="213995"/>
                  </a:lnTo>
                  <a:lnTo>
                    <a:pt x="309244" y="700278"/>
                  </a:lnTo>
                  <a:lnTo>
                    <a:pt x="309244" y="865632"/>
                  </a:lnTo>
                </a:path>
                <a:path w="454660" h="866139">
                  <a:moveTo>
                    <a:pt x="24130" y="121539"/>
                  </a:moveTo>
                  <a:lnTo>
                    <a:pt x="280288" y="121539"/>
                  </a:lnTo>
                  <a:lnTo>
                    <a:pt x="280288" y="140970"/>
                  </a:lnTo>
                  <a:lnTo>
                    <a:pt x="24130" y="140970"/>
                  </a:lnTo>
                  <a:lnTo>
                    <a:pt x="24130" y="121539"/>
                  </a:lnTo>
                </a:path>
                <a:path w="454660" h="866139">
                  <a:moveTo>
                    <a:pt x="24130" y="179959"/>
                  </a:moveTo>
                  <a:lnTo>
                    <a:pt x="280288" y="179959"/>
                  </a:lnTo>
                  <a:lnTo>
                    <a:pt x="280288" y="194564"/>
                  </a:lnTo>
                  <a:lnTo>
                    <a:pt x="24130" y="194564"/>
                  </a:lnTo>
                  <a:lnTo>
                    <a:pt x="24130" y="179959"/>
                  </a:lnTo>
                </a:path>
                <a:path w="454660" h="866139">
                  <a:moveTo>
                    <a:pt x="24130" y="238252"/>
                  </a:moveTo>
                  <a:lnTo>
                    <a:pt x="280288" y="238252"/>
                  </a:lnTo>
                  <a:lnTo>
                    <a:pt x="280288" y="252857"/>
                  </a:lnTo>
                  <a:lnTo>
                    <a:pt x="24130" y="252857"/>
                  </a:lnTo>
                  <a:lnTo>
                    <a:pt x="24130" y="238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22448" y="4331207"/>
              <a:ext cx="454659" cy="866140"/>
            </a:xfrm>
            <a:custGeom>
              <a:avLst/>
              <a:gdLst/>
              <a:ahLst/>
              <a:cxnLst/>
              <a:rect l="l" t="t" r="r" b="b"/>
              <a:pathLst>
                <a:path w="454660" h="866139">
                  <a:moveTo>
                    <a:pt x="454152" y="0"/>
                  </a:moveTo>
                  <a:lnTo>
                    <a:pt x="140081" y="0"/>
                  </a:lnTo>
                  <a:lnTo>
                    <a:pt x="0" y="87503"/>
                  </a:lnTo>
                  <a:lnTo>
                    <a:pt x="0" y="865632"/>
                  </a:lnTo>
                  <a:lnTo>
                    <a:pt x="309245" y="865632"/>
                  </a:lnTo>
                  <a:lnTo>
                    <a:pt x="318897" y="865632"/>
                  </a:lnTo>
                  <a:lnTo>
                    <a:pt x="454152" y="778129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22447" y="4331207"/>
              <a:ext cx="454659" cy="866140"/>
            </a:xfrm>
            <a:custGeom>
              <a:avLst/>
              <a:gdLst/>
              <a:ahLst/>
              <a:cxnLst/>
              <a:rect l="l" t="t" r="r" b="b"/>
              <a:pathLst>
                <a:path w="454660" h="866139">
                  <a:moveTo>
                    <a:pt x="0" y="87503"/>
                  </a:moveTo>
                  <a:lnTo>
                    <a:pt x="140081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6852"/>
                  </a:lnTo>
                  <a:lnTo>
                    <a:pt x="454151" y="778129"/>
                  </a:lnTo>
                  <a:lnTo>
                    <a:pt x="318896" y="865632"/>
                  </a:lnTo>
                  <a:lnTo>
                    <a:pt x="222250" y="865632"/>
                  </a:lnTo>
                  <a:lnTo>
                    <a:pt x="0" y="865632"/>
                  </a:lnTo>
                  <a:lnTo>
                    <a:pt x="0" y="462026"/>
                  </a:lnTo>
                  <a:lnTo>
                    <a:pt x="0" y="87503"/>
                  </a:lnTo>
                  <a:close/>
                </a:path>
                <a:path w="454660" h="866139">
                  <a:moveTo>
                    <a:pt x="0" y="87503"/>
                  </a:moveTo>
                  <a:lnTo>
                    <a:pt x="309244" y="87503"/>
                  </a:lnTo>
                  <a:lnTo>
                    <a:pt x="454151" y="0"/>
                  </a:lnTo>
                </a:path>
                <a:path w="454660" h="866139">
                  <a:moveTo>
                    <a:pt x="0" y="87503"/>
                  </a:moveTo>
                  <a:lnTo>
                    <a:pt x="309244" y="87503"/>
                  </a:lnTo>
                  <a:lnTo>
                    <a:pt x="309244" y="213995"/>
                  </a:lnTo>
                  <a:lnTo>
                    <a:pt x="309244" y="700278"/>
                  </a:lnTo>
                  <a:lnTo>
                    <a:pt x="309244" y="865632"/>
                  </a:lnTo>
                </a:path>
                <a:path w="454660" h="866139">
                  <a:moveTo>
                    <a:pt x="24129" y="121539"/>
                  </a:moveTo>
                  <a:lnTo>
                    <a:pt x="280288" y="121539"/>
                  </a:lnTo>
                  <a:lnTo>
                    <a:pt x="280288" y="140970"/>
                  </a:lnTo>
                  <a:lnTo>
                    <a:pt x="24129" y="140970"/>
                  </a:lnTo>
                  <a:lnTo>
                    <a:pt x="24129" y="121539"/>
                  </a:lnTo>
                </a:path>
                <a:path w="454660" h="866139">
                  <a:moveTo>
                    <a:pt x="24129" y="179959"/>
                  </a:moveTo>
                  <a:lnTo>
                    <a:pt x="280288" y="179959"/>
                  </a:lnTo>
                  <a:lnTo>
                    <a:pt x="280288" y="194564"/>
                  </a:lnTo>
                  <a:lnTo>
                    <a:pt x="24129" y="194564"/>
                  </a:lnTo>
                  <a:lnTo>
                    <a:pt x="24129" y="179959"/>
                  </a:lnTo>
                </a:path>
                <a:path w="454660" h="866139">
                  <a:moveTo>
                    <a:pt x="24129" y="238252"/>
                  </a:moveTo>
                  <a:lnTo>
                    <a:pt x="280288" y="238252"/>
                  </a:lnTo>
                  <a:lnTo>
                    <a:pt x="280288" y="252857"/>
                  </a:lnTo>
                  <a:lnTo>
                    <a:pt x="24129" y="252857"/>
                  </a:lnTo>
                  <a:lnTo>
                    <a:pt x="24129" y="238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91200" y="4262627"/>
              <a:ext cx="906780" cy="867410"/>
            </a:xfrm>
            <a:custGeom>
              <a:avLst/>
              <a:gdLst/>
              <a:ahLst/>
              <a:cxnLst/>
              <a:rect l="l" t="t" r="r" b="b"/>
              <a:pathLst>
                <a:path w="906779" h="867410">
                  <a:moveTo>
                    <a:pt x="906780" y="848106"/>
                  </a:moveTo>
                  <a:lnTo>
                    <a:pt x="892175" y="819531"/>
                  </a:lnTo>
                  <a:lnTo>
                    <a:pt x="882523" y="814705"/>
                  </a:lnTo>
                  <a:lnTo>
                    <a:pt x="790448" y="738505"/>
                  </a:lnTo>
                  <a:lnTo>
                    <a:pt x="790448" y="528828"/>
                  </a:lnTo>
                  <a:lnTo>
                    <a:pt x="649732" y="528828"/>
                  </a:lnTo>
                  <a:lnTo>
                    <a:pt x="649732" y="466979"/>
                  </a:lnTo>
                  <a:lnTo>
                    <a:pt x="727329" y="466979"/>
                  </a:lnTo>
                  <a:lnTo>
                    <a:pt x="727329" y="0"/>
                  </a:lnTo>
                  <a:lnTo>
                    <a:pt x="179451" y="0"/>
                  </a:lnTo>
                  <a:lnTo>
                    <a:pt x="179451" y="466979"/>
                  </a:lnTo>
                  <a:lnTo>
                    <a:pt x="257048" y="466979"/>
                  </a:lnTo>
                  <a:lnTo>
                    <a:pt x="257048" y="528828"/>
                  </a:lnTo>
                  <a:lnTo>
                    <a:pt x="116332" y="528828"/>
                  </a:lnTo>
                  <a:lnTo>
                    <a:pt x="116332" y="743204"/>
                  </a:lnTo>
                  <a:lnTo>
                    <a:pt x="29083" y="814705"/>
                  </a:lnTo>
                  <a:lnTo>
                    <a:pt x="19431" y="819531"/>
                  </a:lnTo>
                  <a:lnTo>
                    <a:pt x="9652" y="829056"/>
                  </a:lnTo>
                  <a:lnTo>
                    <a:pt x="0" y="848106"/>
                  </a:lnTo>
                  <a:lnTo>
                    <a:pt x="0" y="852805"/>
                  </a:lnTo>
                  <a:lnTo>
                    <a:pt x="4826" y="857631"/>
                  </a:lnTo>
                  <a:lnTo>
                    <a:pt x="4826" y="862330"/>
                  </a:lnTo>
                  <a:lnTo>
                    <a:pt x="9652" y="862330"/>
                  </a:lnTo>
                  <a:lnTo>
                    <a:pt x="14605" y="867156"/>
                  </a:lnTo>
                  <a:lnTo>
                    <a:pt x="892175" y="867156"/>
                  </a:lnTo>
                  <a:lnTo>
                    <a:pt x="897128" y="862330"/>
                  </a:lnTo>
                  <a:lnTo>
                    <a:pt x="901954" y="862330"/>
                  </a:lnTo>
                  <a:lnTo>
                    <a:pt x="906780" y="857631"/>
                  </a:lnTo>
                  <a:lnTo>
                    <a:pt x="906780" y="848106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91200" y="4262627"/>
              <a:ext cx="906780" cy="867410"/>
            </a:xfrm>
            <a:custGeom>
              <a:avLst/>
              <a:gdLst/>
              <a:ahLst/>
              <a:cxnLst/>
              <a:rect l="l" t="t" r="r" b="b"/>
              <a:pathLst>
                <a:path w="906779" h="867410">
                  <a:moveTo>
                    <a:pt x="882523" y="814705"/>
                  </a:moveTo>
                  <a:lnTo>
                    <a:pt x="790448" y="738505"/>
                  </a:lnTo>
                  <a:lnTo>
                    <a:pt x="790448" y="528828"/>
                  </a:lnTo>
                  <a:lnTo>
                    <a:pt x="649732" y="528828"/>
                  </a:lnTo>
                  <a:lnTo>
                    <a:pt x="649732" y="466979"/>
                  </a:lnTo>
                  <a:lnTo>
                    <a:pt x="727328" y="466979"/>
                  </a:lnTo>
                  <a:lnTo>
                    <a:pt x="727328" y="447929"/>
                  </a:lnTo>
                  <a:lnTo>
                    <a:pt x="727328" y="0"/>
                  </a:lnTo>
                  <a:lnTo>
                    <a:pt x="455802" y="0"/>
                  </a:lnTo>
                  <a:lnTo>
                    <a:pt x="179450" y="0"/>
                  </a:lnTo>
                  <a:lnTo>
                    <a:pt x="179450" y="443103"/>
                  </a:lnTo>
                  <a:lnTo>
                    <a:pt x="179450" y="466979"/>
                  </a:lnTo>
                  <a:lnTo>
                    <a:pt x="257048" y="466979"/>
                  </a:lnTo>
                  <a:lnTo>
                    <a:pt x="257048" y="528828"/>
                  </a:lnTo>
                  <a:lnTo>
                    <a:pt x="116332" y="528828"/>
                  </a:lnTo>
                  <a:lnTo>
                    <a:pt x="116332" y="743204"/>
                  </a:lnTo>
                  <a:lnTo>
                    <a:pt x="29083" y="814705"/>
                  </a:lnTo>
                  <a:lnTo>
                    <a:pt x="19430" y="819531"/>
                  </a:lnTo>
                  <a:lnTo>
                    <a:pt x="9651" y="829056"/>
                  </a:lnTo>
                  <a:lnTo>
                    <a:pt x="4825" y="838581"/>
                  </a:lnTo>
                  <a:lnTo>
                    <a:pt x="0" y="848106"/>
                  </a:lnTo>
                  <a:lnTo>
                    <a:pt x="0" y="852805"/>
                  </a:lnTo>
                  <a:lnTo>
                    <a:pt x="4825" y="857631"/>
                  </a:lnTo>
                  <a:lnTo>
                    <a:pt x="4825" y="862330"/>
                  </a:lnTo>
                  <a:lnTo>
                    <a:pt x="9651" y="862330"/>
                  </a:lnTo>
                  <a:lnTo>
                    <a:pt x="14604" y="867156"/>
                  </a:lnTo>
                  <a:lnTo>
                    <a:pt x="24257" y="867156"/>
                  </a:lnTo>
                  <a:lnTo>
                    <a:pt x="29083" y="867156"/>
                  </a:lnTo>
                  <a:lnTo>
                    <a:pt x="455802" y="867156"/>
                  </a:lnTo>
                  <a:lnTo>
                    <a:pt x="877697" y="867156"/>
                  </a:lnTo>
                  <a:lnTo>
                    <a:pt x="887349" y="867156"/>
                  </a:lnTo>
                  <a:lnTo>
                    <a:pt x="892175" y="867156"/>
                  </a:lnTo>
                  <a:lnTo>
                    <a:pt x="897127" y="862330"/>
                  </a:lnTo>
                  <a:lnTo>
                    <a:pt x="901953" y="862330"/>
                  </a:lnTo>
                  <a:lnTo>
                    <a:pt x="906779" y="857631"/>
                  </a:lnTo>
                  <a:lnTo>
                    <a:pt x="906779" y="852805"/>
                  </a:lnTo>
                  <a:lnTo>
                    <a:pt x="906779" y="848106"/>
                  </a:lnTo>
                  <a:lnTo>
                    <a:pt x="901953" y="838581"/>
                  </a:lnTo>
                  <a:lnTo>
                    <a:pt x="897127" y="829056"/>
                  </a:lnTo>
                  <a:lnTo>
                    <a:pt x="892175" y="819531"/>
                  </a:lnTo>
                  <a:lnTo>
                    <a:pt x="882523" y="814705"/>
                  </a:lnTo>
                  <a:close/>
                </a:path>
                <a:path w="906779" h="867410">
                  <a:moveTo>
                    <a:pt x="756411" y="743204"/>
                  </a:moveTo>
                  <a:lnTo>
                    <a:pt x="727328" y="719455"/>
                  </a:lnTo>
                  <a:lnTo>
                    <a:pt x="184276" y="719455"/>
                  </a:lnTo>
                  <a:lnTo>
                    <a:pt x="155194" y="743204"/>
                  </a:lnTo>
                  <a:lnTo>
                    <a:pt x="756411" y="743204"/>
                  </a:lnTo>
                  <a:close/>
                </a:path>
                <a:path w="906779" h="867410">
                  <a:moveTo>
                    <a:pt x="804926" y="790956"/>
                  </a:moveTo>
                  <a:lnTo>
                    <a:pt x="775843" y="767080"/>
                  </a:lnTo>
                  <a:lnTo>
                    <a:pt x="130937" y="767080"/>
                  </a:lnTo>
                  <a:lnTo>
                    <a:pt x="101853" y="790956"/>
                  </a:lnTo>
                  <a:lnTo>
                    <a:pt x="804926" y="790956"/>
                  </a:lnTo>
                  <a:close/>
                </a:path>
                <a:path w="906779" h="867410">
                  <a:moveTo>
                    <a:pt x="863092" y="833755"/>
                  </a:moveTo>
                  <a:lnTo>
                    <a:pt x="834008" y="810006"/>
                  </a:lnTo>
                  <a:lnTo>
                    <a:pt x="77597" y="810006"/>
                  </a:lnTo>
                  <a:lnTo>
                    <a:pt x="48513" y="833755"/>
                  </a:lnTo>
                  <a:lnTo>
                    <a:pt x="863092" y="833755"/>
                  </a:lnTo>
                  <a:close/>
                </a:path>
                <a:path w="906779" h="867410">
                  <a:moveTo>
                    <a:pt x="790448" y="738505"/>
                  </a:moveTo>
                  <a:lnTo>
                    <a:pt x="732281" y="690880"/>
                  </a:lnTo>
                  <a:lnTo>
                    <a:pt x="174498" y="690880"/>
                  </a:lnTo>
                  <a:lnTo>
                    <a:pt x="116332" y="743204"/>
                  </a:lnTo>
                </a:path>
                <a:path w="906779" h="867410">
                  <a:moveTo>
                    <a:pt x="552830" y="566928"/>
                  </a:moveTo>
                  <a:lnTo>
                    <a:pt x="552830" y="590804"/>
                  </a:lnTo>
                  <a:lnTo>
                    <a:pt x="746759" y="590804"/>
                  </a:lnTo>
                  <a:lnTo>
                    <a:pt x="746759" y="566928"/>
                  </a:lnTo>
                  <a:lnTo>
                    <a:pt x="552830" y="566928"/>
                  </a:lnTo>
                  <a:close/>
                </a:path>
                <a:path w="906779" h="867410">
                  <a:moveTo>
                    <a:pt x="257048" y="76200"/>
                  </a:moveTo>
                  <a:lnTo>
                    <a:pt x="257048" y="390652"/>
                  </a:lnTo>
                  <a:lnTo>
                    <a:pt x="649732" y="390652"/>
                  </a:lnTo>
                  <a:lnTo>
                    <a:pt x="649732" y="76200"/>
                  </a:lnTo>
                  <a:lnTo>
                    <a:pt x="257048" y="76200"/>
                  </a:lnTo>
                </a:path>
                <a:path w="906779" h="867410">
                  <a:moveTo>
                    <a:pt x="257048" y="466979"/>
                  </a:moveTo>
                  <a:lnTo>
                    <a:pt x="649732" y="466979"/>
                  </a:lnTo>
                  <a:lnTo>
                    <a:pt x="649732" y="528828"/>
                  </a:lnTo>
                  <a:lnTo>
                    <a:pt x="257048" y="528828"/>
                  </a:lnTo>
                  <a:lnTo>
                    <a:pt x="257048" y="4669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48200" y="4255007"/>
              <a:ext cx="906780" cy="866140"/>
            </a:xfrm>
            <a:custGeom>
              <a:avLst/>
              <a:gdLst/>
              <a:ahLst/>
              <a:cxnLst/>
              <a:rect l="l" t="t" r="r" b="b"/>
              <a:pathLst>
                <a:path w="906779" h="866139">
                  <a:moveTo>
                    <a:pt x="906780" y="846582"/>
                  </a:moveTo>
                  <a:lnTo>
                    <a:pt x="892175" y="818007"/>
                  </a:lnTo>
                  <a:lnTo>
                    <a:pt x="882523" y="813308"/>
                  </a:lnTo>
                  <a:lnTo>
                    <a:pt x="790448" y="737235"/>
                  </a:lnTo>
                  <a:lnTo>
                    <a:pt x="790448" y="527939"/>
                  </a:lnTo>
                  <a:lnTo>
                    <a:pt x="649732" y="527939"/>
                  </a:lnTo>
                  <a:lnTo>
                    <a:pt x="649732" y="466090"/>
                  </a:lnTo>
                  <a:lnTo>
                    <a:pt x="727329" y="466090"/>
                  </a:lnTo>
                  <a:lnTo>
                    <a:pt x="727329" y="0"/>
                  </a:lnTo>
                  <a:lnTo>
                    <a:pt x="179451" y="0"/>
                  </a:lnTo>
                  <a:lnTo>
                    <a:pt x="179451" y="466090"/>
                  </a:lnTo>
                  <a:lnTo>
                    <a:pt x="257048" y="466090"/>
                  </a:lnTo>
                  <a:lnTo>
                    <a:pt x="257048" y="527939"/>
                  </a:lnTo>
                  <a:lnTo>
                    <a:pt x="116332" y="527939"/>
                  </a:lnTo>
                  <a:lnTo>
                    <a:pt x="116332" y="741934"/>
                  </a:lnTo>
                  <a:lnTo>
                    <a:pt x="29083" y="813308"/>
                  </a:lnTo>
                  <a:lnTo>
                    <a:pt x="19431" y="818007"/>
                  </a:lnTo>
                  <a:lnTo>
                    <a:pt x="9652" y="827659"/>
                  </a:lnTo>
                  <a:lnTo>
                    <a:pt x="0" y="846582"/>
                  </a:lnTo>
                  <a:lnTo>
                    <a:pt x="0" y="851408"/>
                  </a:lnTo>
                  <a:lnTo>
                    <a:pt x="4826" y="856107"/>
                  </a:lnTo>
                  <a:lnTo>
                    <a:pt x="4826" y="860806"/>
                  </a:lnTo>
                  <a:lnTo>
                    <a:pt x="9652" y="860806"/>
                  </a:lnTo>
                  <a:lnTo>
                    <a:pt x="14605" y="865632"/>
                  </a:lnTo>
                  <a:lnTo>
                    <a:pt x="892175" y="865632"/>
                  </a:lnTo>
                  <a:lnTo>
                    <a:pt x="897128" y="860806"/>
                  </a:lnTo>
                  <a:lnTo>
                    <a:pt x="901954" y="860806"/>
                  </a:lnTo>
                  <a:lnTo>
                    <a:pt x="906780" y="856107"/>
                  </a:lnTo>
                  <a:lnTo>
                    <a:pt x="906780" y="846582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48200" y="4255007"/>
              <a:ext cx="906780" cy="866140"/>
            </a:xfrm>
            <a:custGeom>
              <a:avLst/>
              <a:gdLst/>
              <a:ahLst/>
              <a:cxnLst/>
              <a:rect l="l" t="t" r="r" b="b"/>
              <a:pathLst>
                <a:path w="906779" h="866139">
                  <a:moveTo>
                    <a:pt x="882523" y="813308"/>
                  </a:moveTo>
                  <a:lnTo>
                    <a:pt x="790448" y="737235"/>
                  </a:lnTo>
                  <a:lnTo>
                    <a:pt x="790448" y="527939"/>
                  </a:lnTo>
                  <a:lnTo>
                    <a:pt x="649732" y="527939"/>
                  </a:lnTo>
                  <a:lnTo>
                    <a:pt x="649732" y="466090"/>
                  </a:lnTo>
                  <a:lnTo>
                    <a:pt x="727328" y="466090"/>
                  </a:lnTo>
                  <a:lnTo>
                    <a:pt x="727328" y="447040"/>
                  </a:lnTo>
                  <a:lnTo>
                    <a:pt x="727328" y="0"/>
                  </a:lnTo>
                  <a:lnTo>
                    <a:pt x="455802" y="0"/>
                  </a:lnTo>
                  <a:lnTo>
                    <a:pt x="179450" y="0"/>
                  </a:lnTo>
                  <a:lnTo>
                    <a:pt x="179450" y="442341"/>
                  </a:lnTo>
                  <a:lnTo>
                    <a:pt x="179450" y="466090"/>
                  </a:lnTo>
                  <a:lnTo>
                    <a:pt x="257048" y="466090"/>
                  </a:lnTo>
                  <a:lnTo>
                    <a:pt x="257048" y="527939"/>
                  </a:lnTo>
                  <a:lnTo>
                    <a:pt x="116332" y="527939"/>
                  </a:lnTo>
                  <a:lnTo>
                    <a:pt x="116332" y="741934"/>
                  </a:lnTo>
                  <a:lnTo>
                    <a:pt x="29083" y="813308"/>
                  </a:lnTo>
                  <a:lnTo>
                    <a:pt x="19430" y="818007"/>
                  </a:lnTo>
                  <a:lnTo>
                    <a:pt x="9651" y="827659"/>
                  </a:lnTo>
                  <a:lnTo>
                    <a:pt x="4825" y="837057"/>
                  </a:lnTo>
                  <a:lnTo>
                    <a:pt x="0" y="846582"/>
                  </a:lnTo>
                  <a:lnTo>
                    <a:pt x="0" y="851408"/>
                  </a:lnTo>
                  <a:lnTo>
                    <a:pt x="4825" y="856107"/>
                  </a:lnTo>
                  <a:lnTo>
                    <a:pt x="4825" y="860806"/>
                  </a:lnTo>
                  <a:lnTo>
                    <a:pt x="9651" y="860806"/>
                  </a:lnTo>
                  <a:lnTo>
                    <a:pt x="14604" y="865632"/>
                  </a:lnTo>
                  <a:lnTo>
                    <a:pt x="24257" y="865632"/>
                  </a:lnTo>
                  <a:lnTo>
                    <a:pt x="892175" y="865632"/>
                  </a:lnTo>
                  <a:lnTo>
                    <a:pt x="897127" y="860806"/>
                  </a:lnTo>
                  <a:lnTo>
                    <a:pt x="901953" y="860806"/>
                  </a:lnTo>
                  <a:lnTo>
                    <a:pt x="906779" y="856107"/>
                  </a:lnTo>
                  <a:lnTo>
                    <a:pt x="906779" y="851408"/>
                  </a:lnTo>
                  <a:lnTo>
                    <a:pt x="906779" y="846582"/>
                  </a:lnTo>
                  <a:lnTo>
                    <a:pt x="901953" y="837057"/>
                  </a:lnTo>
                  <a:lnTo>
                    <a:pt x="897127" y="827659"/>
                  </a:lnTo>
                  <a:lnTo>
                    <a:pt x="892175" y="818007"/>
                  </a:lnTo>
                  <a:lnTo>
                    <a:pt x="882523" y="813308"/>
                  </a:lnTo>
                  <a:close/>
                </a:path>
                <a:path w="906779" h="866139">
                  <a:moveTo>
                    <a:pt x="756412" y="741934"/>
                  </a:moveTo>
                  <a:lnTo>
                    <a:pt x="727328" y="718185"/>
                  </a:lnTo>
                  <a:lnTo>
                    <a:pt x="184276" y="718185"/>
                  </a:lnTo>
                  <a:lnTo>
                    <a:pt x="155194" y="741934"/>
                  </a:lnTo>
                  <a:lnTo>
                    <a:pt x="756412" y="741934"/>
                  </a:lnTo>
                  <a:close/>
                </a:path>
                <a:path w="906779" h="866139">
                  <a:moveTo>
                    <a:pt x="804926" y="789559"/>
                  </a:moveTo>
                  <a:lnTo>
                    <a:pt x="775842" y="765810"/>
                  </a:lnTo>
                  <a:lnTo>
                    <a:pt x="130937" y="765810"/>
                  </a:lnTo>
                  <a:lnTo>
                    <a:pt x="101853" y="789559"/>
                  </a:lnTo>
                  <a:lnTo>
                    <a:pt x="804926" y="789559"/>
                  </a:lnTo>
                  <a:close/>
                </a:path>
                <a:path w="906779" h="866139">
                  <a:moveTo>
                    <a:pt x="863091" y="832358"/>
                  </a:moveTo>
                  <a:lnTo>
                    <a:pt x="834009" y="808609"/>
                  </a:lnTo>
                  <a:lnTo>
                    <a:pt x="77597" y="808609"/>
                  </a:lnTo>
                  <a:lnTo>
                    <a:pt x="48513" y="832358"/>
                  </a:lnTo>
                  <a:lnTo>
                    <a:pt x="863091" y="832358"/>
                  </a:lnTo>
                  <a:close/>
                </a:path>
                <a:path w="906779" h="866139">
                  <a:moveTo>
                    <a:pt x="790448" y="737235"/>
                  </a:moveTo>
                  <a:lnTo>
                    <a:pt x="732282" y="689610"/>
                  </a:lnTo>
                  <a:lnTo>
                    <a:pt x="174498" y="689610"/>
                  </a:lnTo>
                  <a:lnTo>
                    <a:pt x="116332" y="741934"/>
                  </a:lnTo>
                </a:path>
                <a:path w="906779" h="866139">
                  <a:moveTo>
                    <a:pt x="552830" y="566039"/>
                  </a:moveTo>
                  <a:lnTo>
                    <a:pt x="552830" y="589788"/>
                  </a:lnTo>
                  <a:lnTo>
                    <a:pt x="746760" y="589788"/>
                  </a:lnTo>
                  <a:lnTo>
                    <a:pt x="746760" y="566039"/>
                  </a:lnTo>
                  <a:lnTo>
                    <a:pt x="552830" y="566039"/>
                  </a:lnTo>
                  <a:close/>
                </a:path>
                <a:path w="906779" h="866139">
                  <a:moveTo>
                    <a:pt x="257048" y="76073"/>
                  </a:moveTo>
                  <a:lnTo>
                    <a:pt x="257048" y="390017"/>
                  </a:lnTo>
                  <a:lnTo>
                    <a:pt x="649732" y="390017"/>
                  </a:lnTo>
                  <a:lnTo>
                    <a:pt x="649732" y="76073"/>
                  </a:lnTo>
                  <a:lnTo>
                    <a:pt x="257048" y="76073"/>
                  </a:lnTo>
                </a:path>
                <a:path w="906779" h="866139">
                  <a:moveTo>
                    <a:pt x="257048" y="466090"/>
                  </a:moveTo>
                  <a:lnTo>
                    <a:pt x="649732" y="466090"/>
                  </a:lnTo>
                  <a:lnTo>
                    <a:pt x="649732" y="527939"/>
                  </a:lnTo>
                  <a:lnTo>
                    <a:pt x="257048" y="527939"/>
                  </a:lnTo>
                  <a:lnTo>
                    <a:pt x="257048" y="46609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00853" y="3455289"/>
            <a:ext cx="2157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Internal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881" y="5201792"/>
            <a:ext cx="7753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2344" y="5232019"/>
            <a:ext cx="7753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Web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34742" y="5232019"/>
            <a:ext cx="7753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Email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4801" y="5217363"/>
            <a:ext cx="1493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Workstations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37689" y="1707007"/>
            <a:ext cx="958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75428" y="2083435"/>
            <a:ext cx="120015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Router /  Firewall  (G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teway)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380285" y="4203001"/>
            <a:ext cx="464184" cy="876935"/>
            <a:chOff x="8380285" y="4203001"/>
            <a:chExt cx="464184" cy="876935"/>
          </a:xfrm>
        </p:grpSpPr>
        <p:sp>
          <p:nvSpPr>
            <p:cNvPr id="30" name="object 30"/>
            <p:cNvSpPr/>
            <p:nvPr/>
          </p:nvSpPr>
          <p:spPr>
            <a:xfrm>
              <a:off x="8385048" y="4207763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85047" y="4207764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0" y="87630"/>
                  </a:moveTo>
                  <a:lnTo>
                    <a:pt x="140080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3"/>
                  </a:lnTo>
                  <a:lnTo>
                    <a:pt x="454151" y="779526"/>
                  </a:lnTo>
                  <a:lnTo>
                    <a:pt x="318897" y="867156"/>
                  </a:lnTo>
                  <a:lnTo>
                    <a:pt x="222250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454151" y="0"/>
                  </a:lnTo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309245" y="214375"/>
                  </a:lnTo>
                  <a:lnTo>
                    <a:pt x="309245" y="701548"/>
                  </a:lnTo>
                  <a:lnTo>
                    <a:pt x="309245" y="867156"/>
                  </a:lnTo>
                </a:path>
                <a:path w="454659" h="867410">
                  <a:moveTo>
                    <a:pt x="24129" y="121793"/>
                  </a:moveTo>
                  <a:lnTo>
                    <a:pt x="280288" y="121793"/>
                  </a:lnTo>
                  <a:lnTo>
                    <a:pt x="280288" y="141224"/>
                  </a:lnTo>
                  <a:lnTo>
                    <a:pt x="24129" y="141224"/>
                  </a:lnTo>
                  <a:lnTo>
                    <a:pt x="24129" y="121793"/>
                  </a:lnTo>
                </a:path>
                <a:path w="454659" h="867410">
                  <a:moveTo>
                    <a:pt x="24129" y="180212"/>
                  </a:moveTo>
                  <a:lnTo>
                    <a:pt x="280288" y="180212"/>
                  </a:lnTo>
                  <a:lnTo>
                    <a:pt x="280288" y="194818"/>
                  </a:lnTo>
                  <a:lnTo>
                    <a:pt x="24129" y="194818"/>
                  </a:lnTo>
                  <a:lnTo>
                    <a:pt x="24129" y="180212"/>
                  </a:lnTo>
                </a:path>
                <a:path w="454659" h="867410">
                  <a:moveTo>
                    <a:pt x="24129" y="238760"/>
                  </a:moveTo>
                  <a:lnTo>
                    <a:pt x="280288" y="238760"/>
                  </a:lnTo>
                  <a:lnTo>
                    <a:pt x="280288" y="253365"/>
                  </a:lnTo>
                  <a:lnTo>
                    <a:pt x="24129" y="253365"/>
                  </a:lnTo>
                  <a:lnTo>
                    <a:pt x="24129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61731" y="5109717"/>
            <a:ext cx="7753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DB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151941" y="3867911"/>
            <a:ext cx="1487805" cy="1212215"/>
            <a:chOff x="7151941" y="3867911"/>
            <a:chExt cx="1487805" cy="1212215"/>
          </a:xfrm>
        </p:grpSpPr>
        <p:sp>
          <p:nvSpPr>
            <p:cNvPr id="34" name="object 34"/>
            <p:cNvSpPr/>
            <p:nvPr/>
          </p:nvSpPr>
          <p:spPr>
            <a:xfrm>
              <a:off x="8620506" y="388696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35813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56704" y="4207763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56704" y="4207763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0" y="87630"/>
                  </a:moveTo>
                  <a:lnTo>
                    <a:pt x="140080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3"/>
                  </a:lnTo>
                  <a:lnTo>
                    <a:pt x="454151" y="779526"/>
                  </a:lnTo>
                  <a:lnTo>
                    <a:pt x="318897" y="867156"/>
                  </a:lnTo>
                  <a:lnTo>
                    <a:pt x="222250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454151" y="0"/>
                  </a:lnTo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309245" y="214375"/>
                  </a:lnTo>
                  <a:lnTo>
                    <a:pt x="309245" y="701548"/>
                  </a:lnTo>
                  <a:lnTo>
                    <a:pt x="309245" y="867156"/>
                  </a:lnTo>
                </a:path>
                <a:path w="454659" h="867410">
                  <a:moveTo>
                    <a:pt x="24129" y="121793"/>
                  </a:moveTo>
                  <a:lnTo>
                    <a:pt x="280289" y="121793"/>
                  </a:lnTo>
                  <a:lnTo>
                    <a:pt x="280289" y="141224"/>
                  </a:lnTo>
                  <a:lnTo>
                    <a:pt x="24129" y="141224"/>
                  </a:lnTo>
                  <a:lnTo>
                    <a:pt x="24129" y="121793"/>
                  </a:lnTo>
                </a:path>
                <a:path w="454659" h="867410">
                  <a:moveTo>
                    <a:pt x="24129" y="180212"/>
                  </a:moveTo>
                  <a:lnTo>
                    <a:pt x="280289" y="180212"/>
                  </a:lnTo>
                  <a:lnTo>
                    <a:pt x="280289" y="194818"/>
                  </a:lnTo>
                  <a:lnTo>
                    <a:pt x="24129" y="194818"/>
                  </a:lnTo>
                  <a:lnTo>
                    <a:pt x="24129" y="180212"/>
                  </a:lnTo>
                </a:path>
                <a:path w="454659" h="867410">
                  <a:moveTo>
                    <a:pt x="24129" y="238760"/>
                  </a:moveTo>
                  <a:lnTo>
                    <a:pt x="280289" y="238760"/>
                  </a:lnTo>
                  <a:lnTo>
                    <a:pt x="280289" y="253365"/>
                  </a:lnTo>
                  <a:lnTo>
                    <a:pt x="24129" y="253365"/>
                  </a:lnTo>
                  <a:lnTo>
                    <a:pt x="24129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804152" y="5109717"/>
            <a:ext cx="124333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Produ</a:t>
            </a:r>
            <a:r>
              <a:rPr sz="2000" spc="10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tion</a:t>
            </a:r>
            <a:endParaRPr sz="2000">
              <a:latin typeface="Arial"/>
              <a:cs typeface="Arial"/>
            </a:endParaRPr>
          </a:p>
          <a:p>
            <a:pPr marL="13462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52900" y="1985772"/>
            <a:ext cx="3258820" cy="2259330"/>
            <a:chOff x="4152900" y="1985772"/>
            <a:chExt cx="3258820" cy="2259330"/>
          </a:xfrm>
        </p:grpSpPr>
        <p:sp>
          <p:nvSpPr>
            <p:cNvPr id="39" name="object 39"/>
            <p:cNvSpPr/>
            <p:nvPr/>
          </p:nvSpPr>
          <p:spPr>
            <a:xfrm>
              <a:off x="7392161" y="388696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35813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191000" y="1985772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h="180339">
                  <a:moveTo>
                    <a:pt x="0" y="0"/>
                  </a:moveTo>
                  <a:lnTo>
                    <a:pt x="0" y="179831"/>
                  </a:lnTo>
                </a:path>
              </a:pathLst>
            </a:custGeom>
            <a:ln w="762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75868" y="3455289"/>
            <a:ext cx="2157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Internal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9100" y="3057144"/>
            <a:ext cx="8275320" cy="2249805"/>
            <a:chOff x="419100" y="3057144"/>
            <a:chExt cx="8275320" cy="2249805"/>
          </a:xfrm>
        </p:grpSpPr>
        <p:sp>
          <p:nvSpPr>
            <p:cNvPr id="3" name="object 3"/>
            <p:cNvSpPr/>
            <p:nvPr/>
          </p:nvSpPr>
          <p:spPr>
            <a:xfrm>
              <a:off x="3581400" y="4800600"/>
              <a:ext cx="0" cy="467995"/>
            </a:xfrm>
            <a:custGeom>
              <a:avLst/>
              <a:gdLst/>
              <a:ahLst/>
              <a:cxnLst/>
              <a:rect l="l" t="t" r="r" b="b"/>
              <a:pathLst>
                <a:path h="467995">
                  <a:moveTo>
                    <a:pt x="0" y="0"/>
                  </a:moveTo>
                  <a:lnTo>
                    <a:pt x="0" y="467868"/>
                  </a:lnTo>
                </a:path>
              </a:pathLst>
            </a:custGeom>
            <a:ln w="762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3962400"/>
              <a:ext cx="507491" cy="1021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095244"/>
              <a:ext cx="8199120" cy="2162810"/>
            </a:xfrm>
            <a:custGeom>
              <a:avLst/>
              <a:gdLst/>
              <a:ahLst/>
              <a:cxnLst/>
              <a:rect l="l" t="t" r="r" b="b"/>
              <a:pathLst>
                <a:path w="8199120" h="2162810">
                  <a:moveTo>
                    <a:pt x="3113532" y="0"/>
                  </a:moveTo>
                  <a:lnTo>
                    <a:pt x="3113532" y="864107"/>
                  </a:lnTo>
                </a:path>
                <a:path w="8199120" h="2162810">
                  <a:moveTo>
                    <a:pt x="8199120" y="2162555"/>
                  </a:moveTo>
                  <a:lnTo>
                    <a:pt x="3087624" y="2162555"/>
                  </a:lnTo>
                </a:path>
                <a:path w="8199120" h="2162810">
                  <a:moveTo>
                    <a:pt x="3095244" y="527303"/>
                  </a:moveTo>
                  <a:lnTo>
                    <a:pt x="0" y="527303"/>
                  </a:lnTo>
                </a:path>
              </a:pathLst>
            </a:custGeom>
            <a:ln w="762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4913" y="3618738"/>
              <a:ext cx="6061075" cy="1630680"/>
            </a:xfrm>
            <a:custGeom>
              <a:avLst/>
              <a:gdLst/>
              <a:ahLst/>
              <a:cxnLst/>
              <a:rect l="l" t="t" r="r" b="b"/>
              <a:pathLst>
                <a:path w="6061075" h="1630679">
                  <a:moveTo>
                    <a:pt x="963168" y="467868"/>
                  </a:moveTo>
                  <a:lnTo>
                    <a:pt x="963168" y="0"/>
                  </a:lnTo>
                </a:path>
                <a:path w="6061075" h="1630679">
                  <a:moveTo>
                    <a:pt x="0" y="467868"/>
                  </a:moveTo>
                  <a:lnTo>
                    <a:pt x="0" y="0"/>
                  </a:lnTo>
                </a:path>
                <a:path w="6061075" h="1630679">
                  <a:moveTo>
                    <a:pt x="6060947" y="1630680"/>
                  </a:moveTo>
                  <a:lnTo>
                    <a:pt x="6060947" y="1271016"/>
                  </a:lnTo>
                </a:path>
              </a:pathLst>
            </a:custGeom>
            <a:ln w="381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5842"/>
            <a:ext cx="469963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Firewalls:</a:t>
            </a:r>
          </a:p>
          <a:p>
            <a:pPr marL="12700">
              <a:lnSpc>
                <a:spcPct val="100000"/>
              </a:lnSpc>
            </a:pPr>
            <a:r>
              <a:rPr dirty="0"/>
              <a:t>DMZ </a:t>
            </a:r>
            <a:r>
              <a:rPr spc="-5" dirty="0"/>
              <a:t>Firewall</a:t>
            </a:r>
            <a:r>
              <a:rPr spc="-70" dirty="0"/>
              <a:t> </a:t>
            </a:r>
            <a:r>
              <a:rPr dirty="0"/>
              <a:t>Architecture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4609" y="3198113"/>
            <a:ext cx="3070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DMZ (Demilitarized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Zone)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3253" y="5417921"/>
            <a:ext cx="2157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Internal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361" y="4927219"/>
            <a:ext cx="563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281" y="5232019"/>
            <a:ext cx="1740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52500" algn="l"/>
              </a:tabLst>
            </a:pPr>
            <a:r>
              <a:rPr sz="2000" dirty="0">
                <a:latin typeface="Arial"/>
                <a:cs typeface="Arial"/>
              </a:rPr>
              <a:t>Server	</a:t>
            </a:r>
            <a:r>
              <a:rPr sz="3000" baseline="-6944" dirty="0">
                <a:latin typeface="Arial"/>
                <a:cs typeface="Arial"/>
              </a:rPr>
              <a:t>Server</a:t>
            </a:r>
            <a:endParaRPr sz="3000" baseline="-6944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9161" y="3618738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467868"/>
                </a:moveTo>
                <a:lnTo>
                  <a:pt x="0" y="0"/>
                </a:lnTo>
              </a:path>
            </a:pathLst>
          </a:custGeom>
          <a:ln w="38100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9210" y="4957317"/>
            <a:ext cx="164083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8205" marR="5080" indent="-866140">
              <a:lnSpc>
                <a:spcPct val="100000"/>
              </a:lnSpc>
              <a:spcBef>
                <a:spcPts val="100"/>
              </a:spcBef>
              <a:tabLst>
                <a:tab pos="935990" algn="l"/>
              </a:tabLst>
            </a:pPr>
            <a:r>
              <a:rPr sz="2000" spc="-10" dirty="0">
                <a:latin typeface="Arial"/>
                <a:cs typeface="Arial"/>
              </a:rPr>
              <a:t>Web		</a:t>
            </a:r>
            <a:r>
              <a:rPr sz="2000" dirty="0">
                <a:latin typeface="Arial"/>
                <a:cs typeface="Arial"/>
              </a:rPr>
              <a:t>Email  Server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3837" y="2110739"/>
            <a:ext cx="6715125" cy="3157855"/>
            <a:chOff x="223837" y="2110739"/>
            <a:chExt cx="6715125" cy="3157855"/>
          </a:xfrm>
        </p:grpSpPr>
        <p:sp>
          <p:nvSpPr>
            <p:cNvPr id="15" name="object 15"/>
            <p:cNvSpPr/>
            <p:nvPr/>
          </p:nvSpPr>
          <p:spPr>
            <a:xfrm>
              <a:off x="5490209" y="4889754"/>
              <a:ext cx="0" cy="360045"/>
            </a:xfrm>
            <a:custGeom>
              <a:avLst/>
              <a:gdLst/>
              <a:ahLst/>
              <a:cxnLst/>
              <a:rect l="l" t="t" r="r" b="b"/>
              <a:pathLst>
                <a:path h="360045">
                  <a:moveTo>
                    <a:pt x="0" y="35966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9564" y="2110739"/>
              <a:ext cx="509015" cy="102107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8600" y="4055363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454152" y="0"/>
                  </a:moveTo>
                  <a:lnTo>
                    <a:pt x="140119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06" y="867156"/>
                  </a:lnTo>
                  <a:lnTo>
                    <a:pt x="318871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8600" y="4055363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0" y="87630"/>
                  </a:moveTo>
                  <a:lnTo>
                    <a:pt x="140119" y="0"/>
                  </a:lnTo>
                  <a:lnTo>
                    <a:pt x="227076" y="0"/>
                  </a:lnTo>
                  <a:lnTo>
                    <a:pt x="454152" y="0"/>
                  </a:lnTo>
                  <a:lnTo>
                    <a:pt x="454152" y="467613"/>
                  </a:lnTo>
                  <a:lnTo>
                    <a:pt x="454152" y="779526"/>
                  </a:lnTo>
                  <a:lnTo>
                    <a:pt x="318871" y="867156"/>
                  </a:lnTo>
                  <a:lnTo>
                    <a:pt x="222237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59" h="867410">
                  <a:moveTo>
                    <a:pt x="0" y="87630"/>
                  </a:moveTo>
                  <a:lnTo>
                    <a:pt x="309206" y="87630"/>
                  </a:lnTo>
                  <a:lnTo>
                    <a:pt x="454152" y="0"/>
                  </a:lnTo>
                </a:path>
                <a:path w="454659" h="867410">
                  <a:moveTo>
                    <a:pt x="0" y="87630"/>
                  </a:moveTo>
                  <a:lnTo>
                    <a:pt x="309206" y="87630"/>
                  </a:lnTo>
                  <a:lnTo>
                    <a:pt x="309206" y="214375"/>
                  </a:lnTo>
                  <a:lnTo>
                    <a:pt x="309206" y="701548"/>
                  </a:lnTo>
                  <a:lnTo>
                    <a:pt x="309206" y="867156"/>
                  </a:lnTo>
                </a:path>
                <a:path w="454659" h="867410">
                  <a:moveTo>
                    <a:pt x="24155" y="121793"/>
                  </a:moveTo>
                  <a:lnTo>
                    <a:pt x="280225" y="121793"/>
                  </a:lnTo>
                  <a:lnTo>
                    <a:pt x="280225" y="141224"/>
                  </a:lnTo>
                  <a:lnTo>
                    <a:pt x="24155" y="141224"/>
                  </a:lnTo>
                  <a:lnTo>
                    <a:pt x="24155" y="121793"/>
                  </a:lnTo>
                </a:path>
                <a:path w="454659" h="867410">
                  <a:moveTo>
                    <a:pt x="24155" y="180212"/>
                  </a:moveTo>
                  <a:lnTo>
                    <a:pt x="280225" y="180212"/>
                  </a:lnTo>
                  <a:lnTo>
                    <a:pt x="280225" y="194818"/>
                  </a:lnTo>
                  <a:lnTo>
                    <a:pt x="24155" y="194818"/>
                  </a:lnTo>
                  <a:lnTo>
                    <a:pt x="24155" y="180212"/>
                  </a:lnTo>
                </a:path>
                <a:path w="454659" h="867410">
                  <a:moveTo>
                    <a:pt x="24155" y="238760"/>
                  </a:moveTo>
                  <a:lnTo>
                    <a:pt x="280225" y="238760"/>
                  </a:lnTo>
                  <a:lnTo>
                    <a:pt x="280225" y="253365"/>
                  </a:lnTo>
                  <a:lnTo>
                    <a:pt x="24155" y="253365"/>
                  </a:lnTo>
                  <a:lnTo>
                    <a:pt x="24155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1768" y="4055363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91767" y="4055363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0" y="87630"/>
                  </a:moveTo>
                  <a:lnTo>
                    <a:pt x="140081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3"/>
                  </a:lnTo>
                  <a:lnTo>
                    <a:pt x="454151" y="779526"/>
                  </a:lnTo>
                  <a:lnTo>
                    <a:pt x="318897" y="867156"/>
                  </a:lnTo>
                  <a:lnTo>
                    <a:pt x="222250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60" h="867410">
                  <a:moveTo>
                    <a:pt x="0" y="87630"/>
                  </a:moveTo>
                  <a:lnTo>
                    <a:pt x="309244" y="87630"/>
                  </a:lnTo>
                  <a:lnTo>
                    <a:pt x="454151" y="0"/>
                  </a:lnTo>
                </a:path>
                <a:path w="454660" h="867410">
                  <a:moveTo>
                    <a:pt x="0" y="87630"/>
                  </a:moveTo>
                  <a:lnTo>
                    <a:pt x="309244" y="87630"/>
                  </a:lnTo>
                  <a:lnTo>
                    <a:pt x="309244" y="214375"/>
                  </a:lnTo>
                  <a:lnTo>
                    <a:pt x="309244" y="701548"/>
                  </a:lnTo>
                  <a:lnTo>
                    <a:pt x="309244" y="867156"/>
                  </a:lnTo>
                </a:path>
                <a:path w="454660" h="867410">
                  <a:moveTo>
                    <a:pt x="24155" y="121793"/>
                  </a:moveTo>
                  <a:lnTo>
                    <a:pt x="280288" y="121793"/>
                  </a:lnTo>
                  <a:lnTo>
                    <a:pt x="280288" y="141224"/>
                  </a:lnTo>
                  <a:lnTo>
                    <a:pt x="24155" y="141224"/>
                  </a:lnTo>
                  <a:lnTo>
                    <a:pt x="24155" y="121793"/>
                  </a:lnTo>
                </a:path>
                <a:path w="454660" h="867410">
                  <a:moveTo>
                    <a:pt x="24155" y="180212"/>
                  </a:moveTo>
                  <a:lnTo>
                    <a:pt x="280288" y="180212"/>
                  </a:lnTo>
                  <a:lnTo>
                    <a:pt x="280288" y="194818"/>
                  </a:lnTo>
                  <a:lnTo>
                    <a:pt x="24155" y="194818"/>
                  </a:lnTo>
                  <a:lnTo>
                    <a:pt x="24155" y="180212"/>
                  </a:lnTo>
                </a:path>
                <a:path w="454660" h="867410">
                  <a:moveTo>
                    <a:pt x="24155" y="238760"/>
                  </a:moveTo>
                  <a:lnTo>
                    <a:pt x="280288" y="238760"/>
                  </a:lnTo>
                  <a:lnTo>
                    <a:pt x="280288" y="253365"/>
                  </a:lnTo>
                  <a:lnTo>
                    <a:pt x="24155" y="253365"/>
                  </a:lnTo>
                  <a:lnTo>
                    <a:pt x="24155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09800" y="4055363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09800" y="4055363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0" y="87630"/>
                  </a:moveTo>
                  <a:lnTo>
                    <a:pt x="140081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3"/>
                  </a:lnTo>
                  <a:lnTo>
                    <a:pt x="454151" y="779526"/>
                  </a:lnTo>
                  <a:lnTo>
                    <a:pt x="318897" y="867156"/>
                  </a:lnTo>
                  <a:lnTo>
                    <a:pt x="222250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60" h="867410">
                  <a:moveTo>
                    <a:pt x="0" y="87630"/>
                  </a:moveTo>
                  <a:lnTo>
                    <a:pt x="309244" y="87630"/>
                  </a:lnTo>
                  <a:lnTo>
                    <a:pt x="454151" y="0"/>
                  </a:lnTo>
                </a:path>
                <a:path w="454660" h="867410">
                  <a:moveTo>
                    <a:pt x="0" y="87630"/>
                  </a:moveTo>
                  <a:lnTo>
                    <a:pt x="309244" y="87630"/>
                  </a:lnTo>
                  <a:lnTo>
                    <a:pt x="309244" y="214375"/>
                  </a:lnTo>
                  <a:lnTo>
                    <a:pt x="309244" y="701548"/>
                  </a:lnTo>
                  <a:lnTo>
                    <a:pt x="309244" y="867156"/>
                  </a:lnTo>
                </a:path>
                <a:path w="454660" h="867410">
                  <a:moveTo>
                    <a:pt x="24130" y="121793"/>
                  </a:moveTo>
                  <a:lnTo>
                    <a:pt x="280288" y="121793"/>
                  </a:lnTo>
                  <a:lnTo>
                    <a:pt x="280288" y="141224"/>
                  </a:lnTo>
                  <a:lnTo>
                    <a:pt x="24130" y="141224"/>
                  </a:lnTo>
                  <a:lnTo>
                    <a:pt x="24130" y="121793"/>
                  </a:lnTo>
                </a:path>
                <a:path w="454660" h="867410">
                  <a:moveTo>
                    <a:pt x="24130" y="180212"/>
                  </a:moveTo>
                  <a:lnTo>
                    <a:pt x="280288" y="180212"/>
                  </a:lnTo>
                  <a:lnTo>
                    <a:pt x="280288" y="194818"/>
                  </a:lnTo>
                  <a:lnTo>
                    <a:pt x="24130" y="194818"/>
                  </a:lnTo>
                  <a:lnTo>
                    <a:pt x="24130" y="180212"/>
                  </a:lnTo>
                </a:path>
                <a:path w="454660" h="867410">
                  <a:moveTo>
                    <a:pt x="24130" y="238760"/>
                  </a:moveTo>
                  <a:lnTo>
                    <a:pt x="280288" y="238760"/>
                  </a:lnTo>
                  <a:lnTo>
                    <a:pt x="280288" y="253365"/>
                  </a:lnTo>
                  <a:lnTo>
                    <a:pt x="24130" y="253365"/>
                  </a:lnTo>
                  <a:lnTo>
                    <a:pt x="24130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7420" y="4014215"/>
              <a:ext cx="906780" cy="867410"/>
            </a:xfrm>
            <a:custGeom>
              <a:avLst/>
              <a:gdLst/>
              <a:ahLst/>
              <a:cxnLst/>
              <a:rect l="l" t="t" r="r" b="b"/>
              <a:pathLst>
                <a:path w="906779" h="867410">
                  <a:moveTo>
                    <a:pt x="906780" y="848106"/>
                  </a:moveTo>
                  <a:lnTo>
                    <a:pt x="892175" y="819531"/>
                  </a:lnTo>
                  <a:lnTo>
                    <a:pt x="882523" y="814705"/>
                  </a:lnTo>
                  <a:lnTo>
                    <a:pt x="790448" y="738505"/>
                  </a:lnTo>
                  <a:lnTo>
                    <a:pt x="790448" y="528828"/>
                  </a:lnTo>
                  <a:lnTo>
                    <a:pt x="649732" y="528828"/>
                  </a:lnTo>
                  <a:lnTo>
                    <a:pt x="649732" y="466979"/>
                  </a:lnTo>
                  <a:lnTo>
                    <a:pt x="727329" y="466979"/>
                  </a:lnTo>
                  <a:lnTo>
                    <a:pt x="727329" y="0"/>
                  </a:lnTo>
                  <a:lnTo>
                    <a:pt x="179451" y="0"/>
                  </a:lnTo>
                  <a:lnTo>
                    <a:pt x="179451" y="466979"/>
                  </a:lnTo>
                  <a:lnTo>
                    <a:pt x="257048" y="466979"/>
                  </a:lnTo>
                  <a:lnTo>
                    <a:pt x="257048" y="528828"/>
                  </a:lnTo>
                  <a:lnTo>
                    <a:pt x="116332" y="528828"/>
                  </a:lnTo>
                  <a:lnTo>
                    <a:pt x="116332" y="743204"/>
                  </a:lnTo>
                  <a:lnTo>
                    <a:pt x="29083" y="814705"/>
                  </a:lnTo>
                  <a:lnTo>
                    <a:pt x="19431" y="819531"/>
                  </a:lnTo>
                  <a:lnTo>
                    <a:pt x="9652" y="829056"/>
                  </a:lnTo>
                  <a:lnTo>
                    <a:pt x="0" y="848106"/>
                  </a:lnTo>
                  <a:lnTo>
                    <a:pt x="0" y="852805"/>
                  </a:lnTo>
                  <a:lnTo>
                    <a:pt x="4826" y="857631"/>
                  </a:lnTo>
                  <a:lnTo>
                    <a:pt x="4826" y="862330"/>
                  </a:lnTo>
                  <a:lnTo>
                    <a:pt x="9652" y="862330"/>
                  </a:lnTo>
                  <a:lnTo>
                    <a:pt x="14605" y="867156"/>
                  </a:lnTo>
                  <a:lnTo>
                    <a:pt x="892175" y="867156"/>
                  </a:lnTo>
                  <a:lnTo>
                    <a:pt x="897128" y="862330"/>
                  </a:lnTo>
                  <a:lnTo>
                    <a:pt x="901954" y="862330"/>
                  </a:lnTo>
                  <a:lnTo>
                    <a:pt x="906780" y="857631"/>
                  </a:lnTo>
                  <a:lnTo>
                    <a:pt x="906780" y="848106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7420" y="4014216"/>
              <a:ext cx="906780" cy="867410"/>
            </a:xfrm>
            <a:custGeom>
              <a:avLst/>
              <a:gdLst/>
              <a:ahLst/>
              <a:cxnLst/>
              <a:rect l="l" t="t" r="r" b="b"/>
              <a:pathLst>
                <a:path w="906779" h="867410">
                  <a:moveTo>
                    <a:pt x="882523" y="814704"/>
                  </a:moveTo>
                  <a:lnTo>
                    <a:pt x="790448" y="738504"/>
                  </a:lnTo>
                  <a:lnTo>
                    <a:pt x="790448" y="528827"/>
                  </a:lnTo>
                  <a:lnTo>
                    <a:pt x="649731" y="528827"/>
                  </a:lnTo>
                  <a:lnTo>
                    <a:pt x="649731" y="466978"/>
                  </a:lnTo>
                  <a:lnTo>
                    <a:pt x="727328" y="466978"/>
                  </a:lnTo>
                  <a:lnTo>
                    <a:pt x="727328" y="447928"/>
                  </a:lnTo>
                  <a:lnTo>
                    <a:pt x="727328" y="0"/>
                  </a:lnTo>
                  <a:lnTo>
                    <a:pt x="455802" y="0"/>
                  </a:lnTo>
                  <a:lnTo>
                    <a:pt x="179450" y="0"/>
                  </a:lnTo>
                  <a:lnTo>
                    <a:pt x="179450" y="443102"/>
                  </a:lnTo>
                  <a:lnTo>
                    <a:pt x="179450" y="466978"/>
                  </a:lnTo>
                  <a:lnTo>
                    <a:pt x="257047" y="466978"/>
                  </a:lnTo>
                  <a:lnTo>
                    <a:pt x="257047" y="528827"/>
                  </a:lnTo>
                  <a:lnTo>
                    <a:pt x="116331" y="528827"/>
                  </a:lnTo>
                  <a:lnTo>
                    <a:pt x="116331" y="743203"/>
                  </a:lnTo>
                  <a:lnTo>
                    <a:pt x="29082" y="814704"/>
                  </a:lnTo>
                  <a:lnTo>
                    <a:pt x="19430" y="819530"/>
                  </a:lnTo>
                  <a:lnTo>
                    <a:pt x="9651" y="829055"/>
                  </a:lnTo>
                  <a:lnTo>
                    <a:pt x="4825" y="838580"/>
                  </a:lnTo>
                  <a:lnTo>
                    <a:pt x="0" y="848105"/>
                  </a:lnTo>
                  <a:lnTo>
                    <a:pt x="0" y="852804"/>
                  </a:lnTo>
                  <a:lnTo>
                    <a:pt x="4825" y="857630"/>
                  </a:lnTo>
                  <a:lnTo>
                    <a:pt x="4825" y="862329"/>
                  </a:lnTo>
                  <a:lnTo>
                    <a:pt x="9651" y="862329"/>
                  </a:lnTo>
                  <a:lnTo>
                    <a:pt x="14604" y="867155"/>
                  </a:lnTo>
                  <a:lnTo>
                    <a:pt x="24256" y="867155"/>
                  </a:lnTo>
                  <a:lnTo>
                    <a:pt x="29082" y="867155"/>
                  </a:lnTo>
                  <a:lnTo>
                    <a:pt x="455802" y="867155"/>
                  </a:lnTo>
                  <a:lnTo>
                    <a:pt x="877697" y="867155"/>
                  </a:lnTo>
                  <a:lnTo>
                    <a:pt x="887349" y="867155"/>
                  </a:lnTo>
                  <a:lnTo>
                    <a:pt x="892175" y="867155"/>
                  </a:lnTo>
                  <a:lnTo>
                    <a:pt x="897127" y="862329"/>
                  </a:lnTo>
                  <a:lnTo>
                    <a:pt x="901953" y="862329"/>
                  </a:lnTo>
                  <a:lnTo>
                    <a:pt x="906779" y="857630"/>
                  </a:lnTo>
                  <a:lnTo>
                    <a:pt x="906779" y="852804"/>
                  </a:lnTo>
                  <a:lnTo>
                    <a:pt x="906779" y="848105"/>
                  </a:lnTo>
                  <a:lnTo>
                    <a:pt x="901953" y="838580"/>
                  </a:lnTo>
                  <a:lnTo>
                    <a:pt x="897127" y="829055"/>
                  </a:lnTo>
                  <a:lnTo>
                    <a:pt x="892175" y="819530"/>
                  </a:lnTo>
                  <a:lnTo>
                    <a:pt x="882523" y="814704"/>
                  </a:lnTo>
                  <a:close/>
                </a:path>
                <a:path w="906779" h="867410">
                  <a:moveTo>
                    <a:pt x="756411" y="743203"/>
                  </a:moveTo>
                  <a:lnTo>
                    <a:pt x="727328" y="719454"/>
                  </a:lnTo>
                  <a:lnTo>
                    <a:pt x="184276" y="719454"/>
                  </a:lnTo>
                  <a:lnTo>
                    <a:pt x="155193" y="743203"/>
                  </a:lnTo>
                  <a:lnTo>
                    <a:pt x="756411" y="743203"/>
                  </a:lnTo>
                  <a:close/>
                </a:path>
                <a:path w="906779" h="867410">
                  <a:moveTo>
                    <a:pt x="790448" y="738504"/>
                  </a:moveTo>
                  <a:lnTo>
                    <a:pt x="732281" y="690879"/>
                  </a:lnTo>
                  <a:lnTo>
                    <a:pt x="174497" y="690879"/>
                  </a:lnTo>
                  <a:lnTo>
                    <a:pt x="116331" y="743203"/>
                  </a:lnTo>
                </a:path>
                <a:path w="906779" h="867410">
                  <a:moveTo>
                    <a:pt x="552830" y="566927"/>
                  </a:moveTo>
                  <a:lnTo>
                    <a:pt x="552830" y="590803"/>
                  </a:lnTo>
                  <a:lnTo>
                    <a:pt x="746759" y="590803"/>
                  </a:lnTo>
                  <a:lnTo>
                    <a:pt x="746759" y="566927"/>
                  </a:lnTo>
                  <a:lnTo>
                    <a:pt x="552830" y="566927"/>
                  </a:lnTo>
                  <a:close/>
                </a:path>
                <a:path w="906779" h="867410">
                  <a:moveTo>
                    <a:pt x="257047" y="76199"/>
                  </a:moveTo>
                  <a:lnTo>
                    <a:pt x="257047" y="390651"/>
                  </a:lnTo>
                  <a:lnTo>
                    <a:pt x="649731" y="390651"/>
                  </a:lnTo>
                  <a:lnTo>
                    <a:pt x="649731" y="76199"/>
                  </a:lnTo>
                  <a:lnTo>
                    <a:pt x="257047" y="76199"/>
                  </a:lnTo>
                </a:path>
                <a:path w="906779" h="867410">
                  <a:moveTo>
                    <a:pt x="257047" y="466978"/>
                  </a:moveTo>
                  <a:lnTo>
                    <a:pt x="649731" y="466978"/>
                  </a:lnTo>
                  <a:lnTo>
                    <a:pt x="649731" y="528827"/>
                  </a:lnTo>
                  <a:lnTo>
                    <a:pt x="257047" y="528827"/>
                  </a:lnTo>
                  <a:lnTo>
                    <a:pt x="257047" y="46697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12436" y="4014215"/>
              <a:ext cx="905510" cy="867410"/>
            </a:xfrm>
            <a:custGeom>
              <a:avLst/>
              <a:gdLst/>
              <a:ahLst/>
              <a:cxnLst/>
              <a:rect l="l" t="t" r="r" b="b"/>
              <a:pathLst>
                <a:path w="905510" h="867410">
                  <a:moveTo>
                    <a:pt x="905256" y="848106"/>
                  </a:moveTo>
                  <a:lnTo>
                    <a:pt x="890651" y="819531"/>
                  </a:lnTo>
                  <a:lnTo>
                    <a:pt x="880999" y="814705"/>
                  </a:lnTo>
                  <a:lnTo>
                    <a:pt x="789051" y="738505"/>
                  </a:lnTo>
                  <a:lnTo>
                    <a:pt x="789051" y="528828"/>
                  </a:lnTo>
                  <a:lnTo>
                    <a:pt x="648716" y="528828"/>
                  </a:lnTo>
                  <a:lnTo>
                    <a:pt x="648716" y="466979"/>
                  </a:lnTo>
                  <a:lnTo>
                    <a:pt x="726186" y="466979"/>
                  </a:lnTo>
                  <a:lnTo>
                    <a:pt x="726186" y="0"/>
                  </a:lnTo>
                  <a:lnTo>
                    <a:pt x="179070" y="0"/>
                  </a:lnTo>
                  <a:lnTo>
                    <a:pt x="179070" y="466979"/>
                  </a:lnTo>
                  <a:lnTo>
                    <a:pt x="256540" y="466979"/>
                  </a:lnTo>
                  <a:lnTo>
                    <a:pt x="256540" y="528828"/>
                  </a:lnTo>
                  <a:lnTo>
                    <a:pt x="116205" y="528828"/>
                  </a:lnTo>
                  <a:lnTo>
                    <a:pt x="116205" y="743204"/>
                  </a:lnTo>
                  <a:lnTo>
                    <a:pt x="29083" y="814705"/>
                  </a:lnTo>
                  <a:lnTo>
                    <a:pt x="19304" y="819531"/>
                  </a:lnTo>
                  <a:lnTo>
                    <a:pt x="9652" y="829056"/>
                  </a:lnTo>
                  <a:lnTo>
                    <a:pt x="0" y="848106"/>
                  </a:lnTo>
                  <a:lnTo>
                    <a:pt x="0" y="852805"/>
                  </a:lnTo>
                  <a:lnTo>
                    <a:pt x="4826" y="857631"/>
                  </a:lnTo>
                  <a:lnTo>
                    <a:pt x="4826" y="862330"/>
                  </a:lnTo>
                  <a:lnTo>
                    <a:pt x="9652" y="862330"/>
                  </a:lnTo>
                  <a:lnTo>
                    <a:pt x="14605" y="867156"/>
                  </a:lnTo>
                  <a:lnTo>
                    <a:pt x="890651" y="867156"/>
                  </a:lnTo>
                  <a:lnTo>
                    <a:pt x="895604" y="862330"/>
                  </a:lnTo>
                  <a:lnTo>
                    <a:pt x="900430" y="862330"/>
                  </a:lnTo>
                  <a:lnTo>
                    <a:pt x="905256" y="857631"/>
                  </a:lnTo>
                  <a:lnTo>
                    <a:pt x="905256" y="848106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12435" y="4014216"/>
              <a:ext cx="905510" cy="867410"/>
            </a:xfrm>
            <a:custGeom>
              <a:avLst/>
              <a:gdLst/>
              <a:ahLst/>
              <a:cxnLst/>
              <a:rect l="l" t="t" r="r" b="b"/>
              <a:pathLst>
                <a:path w="905510" h="867410">
                  <a:moveTo>
                    <a:pt x="880999" y="814704"/>
                  </a:moveTo>
                  <a:lnTo>
                    <a:pt x="789051" y="738504"/>
                  </a:lnTo>
                  <a:lnTo>
                    <a:pt x="789051" y="528827"/>
                  </a:lnTo>
                  <a:lnTo>
                    <a:pt x="648715" y="528827"/>
                  </a:lnTo>
                  <a:lnTo>
                    <a:pt x="648715" y="466978"/>
                  </a:lnTo>
                  <a:lnTo>
                    <a:pt x="726186" y="466978"/>
                  </a:lnTo>
                  <a:lnTo>
                    <a:pt x="726186" y="447928"/>
                  </a:lnTo>
                  <a:lnTo>
                    <a:pt x="726186" y="0"/>
                  </a:lnTo>
                  <a:lnTo>
                    <a:pt x="455040" y="0"/>
                  </a:lnTo>
                  <a:lnTo>
                    <a:pt x="179069" y="0"/>
                  </a:lnTo>
                  <a:lnTo>
                    <a:pt x="179069" y="443102"/>
                  </a:lnTo>
                  <a:lnTo>
                    <a:pt x="179069" y="466978"/>
                  </a:lnTo>
                  <a:lnTo>
                    <a:pt x="256539" y="466978"/>
                  </a:lnTo>
                  <a:lnTo>
                    <a:pt x="256539" y="528827"/>
                  </a:lnTo>
                  <a:lnTo>
                    <a:pt x="116204" y="528827"/>
                  </a:lnTo>
                  <a:lnTo>
                    <a:pt x="116204" y="743203"/>
                  </a:lnTo>
                  <a:lnTo>
                    <a:pt x="29083" y="814704"/>
                  </a:lnTo>
                  <a:lnTo>
                    <a:pt x="19303" y="819530"/>
                  </a:lnTo>
                  <a:lnTo>
                    <a:pt x="9651" y="829055"/>
                  </a:lnTo>
                  <a:lnTo>
                    <a:pt x="4825" y="838580"/>
                  </a:lnTo>
                  <a:lnTo>
                    <a:pt x="0" y="848105"/>
                  </a:lnTo>
                  <a:lnTo>
                    <a:pt x="0" y="852804"/>
                  </a:lnTo>
                  <a:lnTo>
                    <a:pt x="4825" y="857630"/>
                  </a:lnTo>
                  <a:lnTo>
                    <a:pt x="4825" y="862329"/>
                  </a:lnTo>
                  <a:lnTo>
                    <a:pt x="9651" y="862329"/>
                  </a:lnTo>
                  <a:lnTo>
                    <a:pt x="14604" y="867155"/>
                  </a:lnTo>
                  <a:lnTo>
                    <a:pt x="24256" y="867155"/>
                  </a:lnTo>
                  <a:lnTo>
                    <a:pt x="29083" y="867155"/>
                  </a:lnTo>
                  <a:lnTo>
                    <a:pt x="455040" y="867155"/>
                  </a:lnTo>
                  <a:lnTo>
                    <a:pt x="876173" y="867155"/>
                  </a:lnTo>
                  <a:lnTo>
                    <a:pt x="885951" y="867155"/>
                  </a:lnTo>
                  <a:lnTo>
                    <a:pt x="890651" y="867155"/>
                  </a:lnTo>
                  <a:lnTo>
                    <a:pt x="895603" y="862329"/>
                  </a:lnTo>
                  <a:lnTo>
                    <a:pt x="900429" y="862329"/>
                  </a:lnTo>
                  <a:lnTo>
                    <a:pt x="905255" y="857630"/>
                  </a:lnTo>
                  <a:lnTo>
                    <a:pt x="905255" y="852804"/>
                  </a:lnTo>
                  <a:lnTo>
                    <a:pt x="905255" y="848105"/>
                  </a:lnTo>
                  <a:lnTo>
                    <a:pt x="900429" y="838580"/>
                  </a:lnTo>
                  <a:lnTo>
                    <a:pt x="895603" y="829055"/>
                  </a:lnTo>
                  <a:lnTo>
                    <a:pt x="890651" y="819530"/>
                  </a:lnTo>
                  <a:lnTo>
                    <a:pt x="880999" y="814704"/>
                  </a:lnTo>
                  <a:close/>
                </a:path>
                <a:path w="905510" h="867410">
                  <a:moveTo>
                    <a:pt x="755141" y="743203"/>
                  </a:moveTo>
                  <a:lnTo>
                    <a:pt x="726186" y="719454"/>
                  </a:lnTo>
                  <a:lnTo>
                    <a:pt x="183896" y="719454"/>
                  </a:lnTo>
                  <a:lnTo>
                    <a:pt x="154939" y="743203"/>
                  </a:lnTo>
                  <a:lnTo>
                    <a:pt x="755141" y="743203"/>
                  </a:lnTo>
                  <a:close/>
                </a:path>
                <a:path w="905510" h="867410">
                  <a:moveTo>
                    <a:pt x="789051" y="738504"/>
                  </a:moveTo>
                  <a:lnTo>
                    <a:pt x="731012" y="690879"/>
                  </a:lnTo>
                  <a:lnTo>
                    <a:pt x="174243" y="690879"/>
                  </a:lnTo>
                  <a:lnTo>
                    <a:pt x="116204" y="743203"/>
                  </a:lnTo>
                </a:path>
                <a:path w="905510" h="867410">
                  <a:moveTo>
                    <a:pt x="551814" y="566927"/>
                  </a:moveTo>
                  <a:lnTo>
                    <a:pt x="551814" y="590803"/>
                  </a:lnTo>
                  <a:lnTo>
                    <a:pt x="745489" y="590803"/>
                  </a:lnTo>
                  <a:lnTo>
                    <a:pt x="745489" y="566927"/>
                  </a:lnTo>
                  <a:lnTo>
                    <a:pt x="551814" y="566927"/>
                  </a:lnTo>
                  <a:close/>
                </a:path>
                <a:path w="905510" h="867410">
                  <a:moveTo>
                    <a:pt x="256539" y="76199"/>
                  </a:moveTo>
                  <a:lnTo>
                    <a:pt x="256539" y="390651"/>
                  </a:lnTo>
                  <a:lnTo>
                    <a:pt x="648715" y="390651"/>
                  </a:lnTo>
                  <a:lnTo>
                    <a:pt x="648715" y="76199"/>
                  </a:lnTo>
                  <a:lnTo>
                    <a:pt x="256539" y="76199"/>
                  </a:lnTo>
                </a:path>
                <a:path w="905510" h="867410">
                  <a:moveTo>
                    <a:pt x="256539" y="466978"/>
                  </a:moveTo>
                  <a:lnTo>
                    <a:pt x="648715" y="466978"/>
                  </a:lnTo>
                  <a:lnTo>
                    <a:pt x="648715" y="528827"/>
                  </a:lnTo>
                  <a:lnTo>
                    <a:pt x="256539" y="528827"/>
                  </a:lnTo>
                  <a:lnTo>
                    <a:pt x="256539" y="46697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413628" y="3588207"/>
            <a:ext cx="14922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Workstations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65575" y="2057476"/>
            <a:ext cx="95885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Ex</a:t>
            </a:r>
            <a:r>
              <a:rPr sz="2000" dirty="0">
                <a:latin typeface="Arial"/>
                <a:cs typeface="Arial"/>
              </a:rPr>
              <a:t>ternal  Router /  Firewall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59148" y="3912489"/>
            <a:ext cx="302450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Internal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Router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283335" algn="l"/>
                <a:tab pos="1994535" algn="l"/>
                <a:tab pos="2298700" algn="l"/>
                <a:tab pos="3011170" algn="l"/>
              </a:tabLst>
            </a:pPr>
            <a:r>
              <a:rPr sz="2000" dirty="0">
                <a:latin typeface="Arial"/>
                <a:cs typeface="Arial"/>
              </a:rPr>
              <a:t>Firewall	</a:t>
            </a:r>
            <a:r>
              <a:rPr sz="2000" u="dbl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u="dbl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61731" y="3128263"/>
            <a:ext cx="7753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DB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09637" y="1366837"/>
            <a:ext cx="7730490" cy="3884929"/>
            <a:chOff x="909637" y="1366837"/>
            <a:chExt cx="7730490" cy="3884929"/>
          </a:xfrm>
        </p:grpSpPr>
        <p:sp>
          <p:nvSpPr>
            <p:cNvPr id="32" name="object 32"/>
            <p:cNvSpPr/>
            <p:nvPr/>
          </p:nvSpPr>
          <p:spPr>
            <a:xfrm>
              <a:off x="7544561" y="4801361"/>
              <a:ext cx="1076325" cy="431800"/>
            </a:xfrm>
            <a:custGeom>
              <a:avLst/>
              <a:gdLst/>
              <a:ahLst/>
              <a:cxnLst/>
              <a:rect l="l" t="t" r="r" b="b"/>
              <a:pathLst>
                <a:path w="1076325" h="431800">
                  <a:moveTo>
                    <a:pt x="1075944" y="431291"/>
                  </a:moveTo>
                  <a:lnTo>
                    <a:pt x="1075944" y="0"/>
                  </a:lnTo>
                </a:path>
                <a:path w="1076325" h="431800">
                  <a:moveTo>
                    <a:pt x="0" y="431291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14600" y="1905000"/>
              <a:ext cx="1152525" cy="216535"/>
            </a:xfrm>
            <a:custGeom>
              <a:avLst/>
              <a:gdLst/>
              <a:ahLst/>
              <a:cxnLst/>
              <a:rect l="l" t="t" r="r" b="b"/>
              <a:pathLst>
                <a:path w="1152525" h="216535">
                  <a:moveTo>
                    <a:pt x="0" y="0"/>
                  </a:moveTo>
                  <a:lnTo>
                    <a:pt x="1152144" y="0"/>
                  </a:lnTo>
                </a:path>
                <a:path w="1152525" h="216535">
                  <a:moveTo>
                    <a:pt x="1121664" y="0"/>
                  </a:moveTo>
                  <a:lnTo>
                    <a:pt x="1121664" y="216408"/>
                  </a:lnTo>
                </a:path>
              </a:pathLst>
            </a:custGeom>
            <a:ln w="762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4400" y="1371600"/>
              <a:ext cx="1676400" cy="1074420"/>
            </a:xfrm>
            <a:custGeom>
              <a:avLst/>
              <a:gdLst/>
              <a:ahLst/>
              <a:cxnLst/>
              <a:rect l="l" t="t" r="r" b="b"/>
              <a:pathLst>
                <a:path w="1676400" h="1074420">
                  <a:moveTo>
                    <a:pt x="1073186" y="972312"/>
                  </a:moveTo>
                  <a:lnTo>
                    <a:pt x="639063" y="972312"/>
                  </a:lnTo>
                  <a:lnTo>
                    <a:pt x="638711" y="972469"/>
                  </a:lnTo>
                  <a:lnTo>
                    <a:pt x="671563" y="1007464"/>
                  </a:lnTo>
                  <a:lnTo>
                    <a:pt x="711107" y="1035778"/>
                  </a:lnTo>
                  <a:lnTo>
                    <a:pt x="755991" y="1056764"/>
                  </a:lnTo>
                  <a:lnTo>
                    <a:pt x="804892" y="1069808"/>
                  </a:lnTo>
                  <a:lnTo>
                    <a:pt x="856488" y="1074292"/>
                  </a:lnTo>
                  <a:lnTo>
                    <a:pt x="904972" y="1070306"/>
                  </a:lnTo>
                  <a:lnTo>
                    <a:pt x="950834" y="1058865"/>
                  </a:lnTo>
                  <a:lnTo>
                    <a:pt x="993118" y="1040589"/>
                  </a:lnTo>
                  <a:lnTo>
                    <a:pt x="1030865" y="1016095"/>
                  </a:lnTo>
                  <a:lnTo>
                    <a:pt x="1063118" y="986000"/>
                  </a:lnTo>
                  <a:lnTo>
                    <a:pt x="1073186" y="972312"/>
                  </a:lnTo>
                  <a:close/>
                </a:path>
                <a:path w="1676400" h="1074420">
                  <a:moveTo>
                    <a:pt x="1392794" y="876935"/>
                  </a:moveTo>
                  <a:lnTo>
                    <a:pt x="225767" y="876935"/>
                  </a:lnTo>
                  <a:lnTo>
                    <a:pt x="224840" y="877951"/>
                  </a:lnTo>
                  <a:lnTo>
                    <a:pt x="255180" y="915982"/>
                  </a:lnTo>
                  <a:lnTo>
                    <a:pt x="292113" y="948309"/>
                  </a:lnTo>
                  <a:lnTo>
                    <a:pt x="334594" y="974391"/>
                  </a:lnTo>
                  <a:lnTo>
                    <a:pt x="381579" y="993690"/>
                  </a:lnTo>
                  <a:lnTo>
                    <a:pt x="432024" y="1005665"/>
                  </a:lnTo>
                  <a:lnTo>
                    <a:pt x="484886" y="1009776"/>
                  </a:lnTo>
                  <a:lnTo>
                    <a:pt x="525317" y="1007316"/>
                  </a:lnTo>
                  <a:lnTo>
                    <a:pt x="564880" y="1000188"/>
                  </a:lnTo>
                  <a:lnTo>
                    <a:pt x="602990" y="988488"/>
                  </a:lnTo>
                  <a:lnTo>
                    <a:pt x="638711" y="972469"/>
                  </a:lnTo>
                  <a:lnTo>
                    <a:pt x="639063" y="972312"/>
                  </a:lnTo>
                  <a:lnTo>
                    <a:pt x="1073186" y="972312"/>
                  </a:lnTo>
                  <a:lnTo>
                    <a:pt x="1088920" y="950922"/>
                  </a:lnTo>
                  <a:lnTo>
                    <a:pt x="1107313" y="911478"/>
                  </a:lnTo>
                  <a:lnTo>
                    <a:pt x="1345197" y="911478"/>
                  </a:lnTo>
                  <a:lnTo>
                    <a:pt x="1366201" y="899919"/>
                  </a:lnTo>
                  <a:lnTo>
                    <a:pt x="1392794" y="876935"/>
                  </a:lnTo>
                  <a:close/>
                </a:path>
                <a:path w="1676400" h="1074420">
                  <a:moveTo>
                    <a:pt x="1345197" y="911478"/>
                  </a:moveTo>
                  <a:lnTo>
                    <a:pt x="1107313" y="911478"/>
                  </a:lnTo>
                  <a:lnTo>
                    <a:pt x="1107567" y="912749"/>
                  </a:lnTo>
                  <a:lnTo>
                    <a:pt x="1135284" y="925589"/>
                  </a:lnTo>
                  <a:lnTo>
                    <a:pt x="1164621" y="934894"/>
                  </a:lnTo>
                  <a:lnTo>
                    <a:pt x="1195149" y="940556"/>
                  </a:lnTo>
                  <a:lnTo>
                    <a:pt x="1226439" y="942466"/>
                  </a:lnTo>
                  <a:lnTo>
                    <a:pt x="1277611" y="937355"/>
                  </a:lnTo>
                  <a:lnTo>
                    <a:pt x="1324645" y="922789"/>
                  </a:lnTo>
                  <a:lnTo>
                    <a:pt x="1345197" y="911478"/>
                  </a:lnTo>
                  <a:close/>
                </a:path>
                <a:path w="1676400" h="1074420">
                  <a:moveTo>
                    <a:pt x="81907" y="630840"/>
                  </a:moveTo>
                  <a:lnTo>
                    <a:pt x="62992" y="652158"/>
                  </a:lnTo>
                  <a:lnTo>
                    <a:pt x="48682" y="676703"/>
                  </a:lnTo>
                  <a:lnTo>
                    <a:pt x="39872" y="703129"/>
                  </a:lnTo>
                  <a:lnTo>
                    <a:pt x="36868" y="730758"/>
                  </a:lnTo>
                  <a:lnTo>
                    <a:pt x="45492" y="777277"/>
                  </a:lnTo>
                  <a:lnTo>
                    <a:pt x="69510" y="817682"/>
                  </a:lnTo>
                  <a:lnTo>
                    <a:pt x="106133" y="849547"/>
                  </a:lnTo>
                  <a:lnTo>
                    <a:pt x="152578" y="870445"/>
                  </a:lnTo>
                  <a:lnTo>
                    <a:pt x="206057" y="877951"/>
                  </a:lnTo>
                  <a:lnTo>
                    <a:pt x="212572" y="877951"/>
                  </a:lnTo>
                  <a:lnTo>
                    <a:pt x="219176" y="877570"/>
                  </a:lnTo>
                  <a:lnTo>
                    <a:pt x="225767" y="876935"/>
                  </a:lnTo>
                  <a:lnTo>
                    <a:pt x="1392794" y="876935"/>
                  </a:lnTo>
                  <a:lnTo>
                    <a:pt x="1400939" y="869895"/>
                  </a:lnTo>
                  <a:lnTo>
                    <a:pt x="1427519" y="833869"/>
                  </a:lnTo>
                  <a:lnTo>
                    <a:pt x="1444602" y="792990"/>
                  </a:lnTo>
                  <a:lnTo>
                    <a:pt x="1450848" y="748411"/>
                  </a:lnTo>
                  <a:lnTo>
                    <a:pt x="1450467" y="747902"/>
                  </a:lnTo>
                  <a:lnTo>
                    <a:pt x="1503716" y="736197"/>
                  </a:lnTo>
                  <a:lnTo>
                    <a:pt x="1551802" y="715750"/>
                  </a:lnTo>
                  <a:lnTo>
                    <a:pt x="1593621" y="687663"/>
                  </a:lnTo>
                  <a:lnTo>
                    <a:pt x="1628070" y="653038"/>
                  </a:lnTo>
                  <a:lnTo>
                    <a:pt x="1641823" y="631825"/>
                  </a:lnTo>
                  <a:lnTo>
                    <a:pt x="83350" y="631825"/>
                  </a:lnTo>
                  <a:lnTo>
                    <a:pt x="81907" y="630840"/>
                  </a:lnTo>
                  <a:close/>
                </a:path>
                <a:path w="1676400" h="1074420">
                  <a:moveTo>
                    <a:pt x="1642893" y="630174"/>
                  </a:moveTo>
                  <a:lnTo>
                    <a:pt x="82499" y="630174"/>
                  </a:lnTo>
                  <a:lnTo>
                    <a:pt x="83350" y="631825"/>
                  </a:lnTo>
                  <a:lnTo>
                    <a:pt x="1641823" y="631825"/>
                  </a:lnTo>
                  <a:lnTo>
                    <a:pt x="1642893" y="630174"/>
                  </a:lnTo>
                  <a:close/>
                </a:path>
                <a:path w="1676400" h="1074420">
                  <a:moveTo>
                    <a:pt x="150690" y="357254"/>
                  </a:moveTo>
                  <a:lnTo>
                    <a:pt x="102511" y="368115"/>
                  </a:lnTo>
                  <a:lnTo>
                    <a:pt x="60868" y="390402"/>
                  </a:lnTo>
                  <a:lnTo>
                    <a:pt x="28477" y="421900"/>
                  </a:lnTo>
                  <a:lnTo>
                    <a:pt x="7475" y="460524"/>
                  </a:lnTo>
                  <a:lnTo>
                    <a:pt x="0" y="504189"/>
                  </a:lnTo>
                  <a:lnTo>
                    <a:pt x="5733" y="542581"/>
                  </a:lnTo>
                  <a:lnTo>
                    <a:pt x="22291" y="577770"/>
                  </a:lnTo>
                  <a:lnTo>
                    <a:pt x="48541" y="608077"/>
                  </a:lnTo>
                  <a:lnTo>
                    <a:pt x="81907" y="630840"/>
                  </a:lnTo>
                  <a:lnTo>
                    <a:pt x="82499" y="630174"/>
                  </a:lnTo>
                  <a:lnTo>
                    <a:pt x="1642893" y="630174"/>
                  </a:lnTo>
                  <a:lnTo>
                    <a:pt x="1654042" y="612977"/>
                  </a:lnTo>
                  <a:lnTo>
                    <a:pt x="1670436" y="568581"/>
                  </a:lnTo>
                  <a:lnTo>
                    <a:pt x="1676145" y="520953"/>
                  </a:lnTo>
                  <a:lnTo>
                    <a:pt x="1672599" y="483425"/>
                  </a:lnTo>
                  <a:lnTo>
                    <a:pt x="1662160" y="447135"/>
                  </a:lnTo>
                  <a:lnTo>
                    <a:pt x="1645124" y="412797"/>
                  </a:lnTo>
                  <a:lnTo>
                    <a:pt x="1621789" y="381126"/>
                  </a:lnTo>
                  <a:lnTo>
                    <a:pt x="1621155" y="381126"/>
                  </a:lnTo>
                  <a:lnTo>
                    <a:pt x="1628435" y="363884"/>
                  </a:lnTo>
                  <a:lnTo>
                    <a:pt x="1630322" y="357504"/>
                  </a:lnTo>
                  <a:lnTo>
                    <a:pt x="150723" y="357504"/>
                  </a:lnTo>
                  <a:lnTo>
                    <a:pt x="150690" y="357254"/>
                  </a:lnTo>
                  <a:close/>
                </a:path>
                <a:path w="1676400" h="1074420">
                  <a:moveTo>
                    <a:pt x="1630435" y="357124"/>
                  </a:moveTo>
                  <a:lnTo>
                    <a:pt x="151269" y="357124"/>
                  </a:lnTo>
                  <a:lnTo>
                    <a:pt x="150723" y="357504"/>
                  </a:lnTo>
                  <a:lnTo>
                    <a:pt x="1630322" y="357504"/>
                  </a:lnTo>
                  <a:lnTo>
                    <a:pt x="1630435" y="357124"/>
                  </a:lnTo>
                  <a:close/>
                </a:path>
                <a:path w="1676400" h="1074420">
                  <a:moveTo>
                    <a:pt x="410463" y="98044"/>
                  </a:moveTo>
                  <a:lnTo>
                    <a:pt x="357627" y="102688"/>
                  </a:lnTo>
                  <a:lnTo>
                    <a:pt x="308424" y="116010"/>
                  </a:lnTo>
                  <a:lnTo>
                    <a:pt x="263905" y="137089"/>
                  </a:lnTo>
                  <a:lnTo>
                    <a:pt x="225123" y="165004"/>
                  </a:lnTo>
                  <a:lnTo>
                    <a:pt x="193128" y="198837"/>
                  </a:lnTo>
                  <a:lnTo>
                    <a:pt x="168973" y="237668"/>
                  </a:lnTo>
                  <a:lnTo>
                    <a:pt x="153708" y="280577"/>
                  </a:lnTo>
                  <a:lnTo>
                    <a:pt x="148386" y="326644"/>
                  </a:lnTo>
                  <a:lnTo>
                    <a:pt x="148501" y="334359"/>
                  </a:lnTo>
                  <a:lnTo>
                    <a:pt x="148945" y="342074"/>
                  </a:lnTo>
                  <a:lnTo>
                    <a:pt x="149694" y="349789"/>
                  </a:lnTo>
                  <a:lnTo>
                    <a:pt x="150690" y="357254"/>
                  </a:lnTo>
                  <a:lnTo>
                    <a:pt x="151269" y="357124"/>
                  </a:lnTo>
                  <a:lnTo>
                    <a:pt x="1630435" y="357124"/>
                  </a:lnTo>
                  <a:lnTo>
                    <a:pt x="1633680" y="346154"/>
                  </a:lnTo>
                  <a:lnTo>
                    <a:pt x="1636853" y="328066"/>
                  </a:lnTo>
                  <a:lnTo>
                    <a:pt x="1637919" y="309752"/>
                  </a:lnTo>
                  <a:lnTo>
                    <a:pt x="1630700" y="262356"/>
                  </a:lnTo>
                  <a:lnTo>
                    <a:pt x="1610161" y="219288"/>
                  </a:lnTo>
                  <a:lnTo>
                    <a:pt x="1577980" y="182468"/>
                  </a:lnTo>
                  <a:lnTo>
                    <a:pt x="1535831" y="153817"/>
                  </a:lnTo>
                  <a:lnTo>
                    <a:pt x="1485392" y="135254"/>
                  </a:lnTo>
                  <a:lnTo>
                    <a:pt x="1486154" y="134874"/>
                  </a:lnTo>
                  <a:lnTo>
                    <a:pt x="1484071" y="129412"/>
                  </a:lnTo>
                  <a:lnTo>
                    <a:pt x="542925" y="129412"/>
                  </a:lnTo>
                  <a:lnTo>
                    <a:pt x="511780" y="115831"/>
                  </a:lnTo>
                  <a:lnTo>
                    <a:pt x="479028" y="106013"/>
                  </a:lnTo>
                  <a:lnTo>
                    <a:pt x="445109" y="100052"/>
                  </a:lnTo>
                  <a:lnTo>
                    <a:pt x="410463" y="98044"/>
                  </a:lnTo>
                  <a:close/>
                </a:path>
                <a:path w="1676400" h="1074420">
                  <a:moveTo>
                    <a:pt x="726313" y="32385"/>
                  </a:moveTo>
                  <a:lnTo>
                    <a:pt x="670504" y="39008"/>
                  </a:lnTo>
                  <a:lnTo>
                    <a:pt x="619696" y="58134"/>
                  </a:lnTo>
                  <a:lnTo>
                    <a:pt x="576508" y="88356"/>
                  </a:lnTo>
                  <a:lnTo>
                    <a:pt x="543560" y="128270"/>
                  </a:lnTo>
                  <a:lnTo>
                    <a:pt x="542925" y="129412"/>
                  </a:lnTo>
                  <a:lnTo>
                    <a:pt x="1484071" y="129412"/>
                  </a:lnTo>
                  <a:lnTo>
                    <a:pt x="1469368" y="90854"/>
                  </a:lnTo>
                  <a:lnTo>
                    <a:pt x="1464129" y="84200"/>
                  </a:lnTo>
                  <a:lnTo>
                    <a:pt x="871474" y="84200"/>
                  </a:lnTo>
                  <a:lnTo>
                    <a:pt x="840095" y="62067"/>
                  </a:lnTo>
                  <a:lnTo>
                    <a:pt x="804751" y="45815"/>
                  </a:lnTo>
                  <a:lnTo>
                    <a:pt x="766478" y="35802"/>
                  </a:lnTo>
                  <a:lnTo>
                    <a:pt x="726313" y="32385"/>
                  </a:lnTo>
                  <a:close/>
                </a:path>
                <a:path w="1676400" h="1074420">
                  <a:moveTo>
                    <a:pt x="1022476" y="0"/>
                  </a:moveTo>
                  <a:lnTo>
                    <a:pt x="975709" y="5724"/>
                  </a:lnTo>
                  <a:lnTo>
                    <a:pt x="933322" y="22082"/>
                  </a:lnTo>
                  <a:lnTo>
                    <a:pt x="897604" y="47845"/>
                  </a:lnTo>
                  <a:lnTo>
                    <a:pt x="870838" y="81787"/>
                  </a:lnTo>
                  <a:lnTo>
                    <a:pt x="871474" y="84200"/>
                  </a:lnTo>
                  <a:lnTo>
                    <a:pt x="1464129" y="84200"/>
                  </a:lnTo>
                  <a:lnTo>
                    <a:pt x="1443630" y="58165"/>
                  </a:lnTo>
                  <a:lnTo>
                    <a:pt x="1157097" y="58165"/>
                  </a:lnTo>
                  <a:lnTo>
                    <a:pt x="1129990" y="33593"/>
                  </a:lnTo>
                  <a:lnTo>
                    <a:pt x="1097597" y="15319"/>
                  </a:lnTo>
                  <a:lnTo>
                    <a:pt x="1061299" y="3927"/>
                  </a:lnTo>
                  <a:lnTo>
                    <a:pt x="1022476" y="0"/>
                  </a:lnTo>
                  <a:close/>
                </a:path>
                <a:path w="1676400" h="1074420">
                  <a:moveTo>
                    <a:pt x="1300607" y="0"/>
                  </a:moveTo>
                  <a:lnTo>
                    <a:pt x="1259820" y="3887"/>
                  </a:lnTo>
                  <a:lnTo>
                    <a:pt x="1221390" y="15192"/>
                  </a:lnTo>
                  <a:lnTo>
                    <a:pt x="1186628" y="33379"/>
                  </a:lnTo>
                  <a:lnTo>
                    <a:pt x="1156843" y="57912"/>
                  </a:lnTo>
                  <a:lnTo>
                    <a:pt x="1157097" y="58165"/>
                  </a:lnTo>
                  <a:lnTo>
                    <a:pt x="1443630" y="58165"/>
                  </a:lnTo>
                  <a:lnTo>
                    <a:pt x="1440080" y="53656"/>
                  </a:lnTo>
                  <a:lnTo>
                    <a:pt x="1400630" y="24981"/>
                  </a:lnTo>
                  <a:lnTo>
                    <a:pt x="1353358" y="6528"/>
                  </a:lnTo>
                  <a:lnTo>
                    <a:pt x="1300607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4400" y="1371600"/>
              <a:ext cx="1676400" cy="1074420"/>
            </a:xfrm>
            <a:custGeom>
              <a:avLst/>
              <a:gdLst/>
              <a:ahLst/>
              <a:cxnLst/>
              <a:rect l="l" t="t" r="r" b="b"/>
              <a:pathLst>
                <a:path w="1676400" h="1074420">
                  <a:moveTo>
                    <a:pt x="151269" y="357124"/>
                  </a:moveTo>
                  <a:lnTo>
                    <a:pt x="102511" y="368115"/>
                  </a:lnTo>
                  <a:lnTo>
                    <a:pt x="60868" y="390402"/>
                  </a:lnTo>
                  <a:lnTo>
                    <a:pt x="28477" y="421900"/>
                  </a:lnTo>
                  <a:lnTo>
                    <a:pt x="7475" y="460524"/>
                  </a:lnTo>
                  <a:lnTo>
                    <a:pt x="0" y="504189"/>
                  </a:lnTo>
                  <a:lnTo>
                    <a:pt x="5733" y="542581"/>
                  </a:lnTo>
                  <a:lnTo>
                    <a:pt x="22291" y="577770"/>
                  </a:lnTo>
                  <a:lnTo>
                    <a:pt x="48541" y="608077"/>
                  </a:lnTo>
                  <a:lnTo>
                    <a:pt x="83350" y="631825"/>
                  </a:lnTo>
                  <a:lnTo>
                    <a:pt x="48682" y="676703"/>
                  </a:lnTo>
                  <a:lnTo>
                    <a:pt x="36868" y="730758"/>
                  </a:lnTo>
                  <a:lnTo>
                    <a:pt x="45492" y="777277"/>
                  </a:lnTo>
                  <a:lnTo>
                    <a:pt x="69510" y="817682"/>
                  </a:lnTo>
                  <a:lnTo>
                    <a:pt x="106133" y="849547"/>
                  </a:lnTo>
                  <a:lnTo>
                    <a:pt x="152578" y="870445"/>
                  </a:lnTo>
                  <a:lnTo>
                    <a:pt x="206057" y="877951"/>
                  </a:lnTo>
                  <a:lnTo>
                    <a:pt x="212572" y="877951"/>
                  </a:lnTo>
                  <a:lnTo>
                    <a:pt x="219176" y="877570"/>
                  </a:lnTo>
                  <a:lnTo>
                    <a:pt x="225767" y="876935"/>
                  </a:lnTo>
                  <a:lnTo>
                    <a:pt x="224840" y="877951"/>
                  </a:lnTo>
                  <a:lnTo>
                    <a:pt x="255180" y="915982"/>
                  </a:lnTo>
                  <a:lnTo>
                    <a:pt x="292113" y="948309"/>
                  </a:lnTo>
                  <a:lnTo>
                    <a:pt x="334594" y="974391"/>
                  </a:lnTo>
                  <a:lnTo>
                    <a:pt x="381579" y="993690"/>
                  </a:lnTo>
                  <a:lnTo>
                    <a:pt x="432024" y="1005665"/>
                  </a:lnTo>
                  <a:lnTo>
                    <a:pt x="484886" y="1009776"/>
                  </a:lnTo>
                  <a:lnTo>
                    <a:pt x="525317" y="1007316"/>
                  </a:lnTo>
                  <a:lnTo>
                    <a:pt x="564880" y="1000188"/>
                  </a:lnTo>
                  <a:lnTo>
                    <a:pt x="602990" y="988488"/>
                  </a:lnTo>
                  <a:lnTo>
                    <a:pt x="639063" y="972312"/>
                  </a:lnTo>
                  <a:lnTo>
                    <a:pt x="671563" y="1007464"/>
                  </a:lnTo>
                  <a:lnTo>
                    <a:pt x="711107" y="1035778"/>
                  </a:lnTo>
                  <a:lnTo>
                    <a:pt x="755991" y="1056764"/>
                  </a:lnTo>
                  <a:lnTo>
                    <a:pt x="804892" y="1069808"/>
                  </a:lnTo>
                  <a:lnTo>
                    <a:pt x="856488" y="1074292"/>
                  </a:lnTo>
                  <a:lnTo>
                    <a:pt x="904972" y="1070306"/>
                  </a:lnTo>
                  <a:lnTo>
                    <a:pt x="950834" y="1058865"/>
                  </a:lnTo>
                  <a:lnTo>
                    <a:pt x="993118" y="1040589"/>
                  </a:lnTo>
                  <a:lnTo>
                    <a:pt x="1030865" y="1016095"/>
                  </a:lnTo>
                  <a:lnTo>
                    <a:pt x="1063118" y="986000"/>
                  </a:lnTo>
                  <a:lnTo>
                    <a:pt x="1088920" y="950922"/>
                  </a:lnTo>
                  <a:lnTo>
                    <a:pt x="1107313" y="911478"/>
                  </a:lnTo>
                  <a:lnTo>
                    <a:pt x="1107567" y="912749"/>
                  </a:lnTo>
                  <a:lnTo>
                    <a:pt x="1135284" y="925589"/>
                  </a:lnTo>
                  <a:lnTo>
                    <a:pt x="1164621" y="934894"/>
                  </a:lnTo>
                  <a:lnTo>
                    <a:pt x="1195149" y="940556"/>
                  </a:lnTo>
                  <a:lnTo>
                    <a:pt x="1226439" y="942466"/>
                  </a:lnTo>
                  <a:lnTo>
                    <a:pt x="1277611" y="937355"/>
                  </a:lnTo>
                  <a:lnTo>
                    <a:pt x="1324645" y="922789"/>
                  </a:lnTo>
                  <a:lnTo>
                    <a:pt x="1366201" y="899919"/>
                  </a:lnTo>
                  <a:lnTo>
                    <a:pt x="1400939" y="869895"/>
                  </a:lnTo>
                  <a:lnTo>
                    <a:pt x="1427519" y="833869"/>
                  </a:lnTo>
                  <a:lnTo>
                    <a:pt x="1444602" y="792990"/>
                  </a:lnTo>
                  <a:lnTo>
                    <a:pt x="1450848" y="748411"/>
                  </a:lnTo>
                  <a:lnTo>
                    <a:pt x="1450467" y="747902"/>
                  </a:lnTo>
                  <a:lnTo>
                    <a:pt x="1503716" y="736197"/>
                  </a:lnTo>
                  <a:lnTo>
                    <a:pt x="1551802" y="715750"/>
                  </a:lnTo>
                  <a:lnTo>
                    <a:pt x="1593621" y="687663"/>
                  </a:lnTo>
                  <a:lnTo>
                    <a:pt x="1628070" y="653038"/>
                  </a:lnTo>
                  <a:lnTo>
                    <a:pt x="1654042" y="612977"/>
                  </a:lnTo>
                  <a:lnTo>
                    <a:pt x="1670436" y="568581"/>
                  </a:lnTo>
                  <a:lnTo>
                    <a:pt x="1676145" y="520953"/>
                  </a:lnTo>
                  <a:lnTo>
                    <a:pt x="1672599" y="483425"/>
                  </a:lnTo>
                  <a:lnTo>
                    <a:pt x="1662160" y="447135"/>
                  </a:lnTo>
                  <a:lnTo>
                    <a:pt x="1645124" y="412797"/>
                  </a:lnTo>
                  <a:lnTo>
                    <a:pt x="1621789" y="381126"/>
                  </a:lnTo>
                  <a:lnTo>
                    <a:pt x="1621155" y="381126"/>
                  </a:lnTo>
                  <a:lnTo>
                    <a:pt x="1628435" y="363884"/>
                  </a:lnTo>
                  <a:lnTo>
                    <a:pt x="1633680" y="346154"/>
                  </a:lnTo>
                  <a:lnTo>
                    <a:pt x="1636853" y="328066"/>
                  </a:lnTo>
                  <a:lnTo>
                    <a:pt x="1637919" y="309752"/>
                  </a:lnTo>
                  <a:lnTo>
                    <a:pt x="1630700" y="262356"/>
                  </a:lnTo>
                  <a:lnTo>
                    <a:pt x="1610161" y="219288"/>
                  </a:lnTo>
                  <a:lnTo>
                    <a:pt x="1577980" y="182468"/>
                  </a:lnTo>
                  <a:lnTo>
                    <a:pt x="1535831" y="153817"/>
                  </a:lnTo>
                  <a:lnTo>
                    <a:pt x="1485392" y="135254"/>
                  </a:lnTo>
                  <a:lnTo>
                    <a:pt x="1486154" y="134874"/>
                  </a:lnTo>
                  <a:lnTo>
                    <a:pt x="1469368" y="90854"/>
                  </a:lnTo>
                  <a:lnTo>
                    <a:pt x="1440080" y="53656"/>
                  </a:lnTo>
                  <a:lnTo>
                    <a:pt x="1400630" y="24981"/>
                  </a:lnTo>
                  <a:lnTo>
                    <a:pt x="1353358" y="6528"/>
                  </a:lnTo>
                  <a:lnTo>
                    <a:pt x="1300607" y="0"/>
                  </a:lnTo>
                  <a:lnTo>
                    <a:pt x="1259820" y="3887"/>
                  </a:lnTo>
                  <a:lnTo>
                    <a:pt x="1221390" y="15192"/>
                  </a:lnTo>
                  <a:lnTo>
                    <a:pt x="1186628" y="33379"/>
                  </a:lnTo>
                  <a:lnTo>
                    <a:pt x="1156843" y="57912"/>
                  </a:lnTo>
                  <a:lnTo>
                    <a:pt x="1157097" y="58165"/>
                  </a:lnTo>
                  <a:lnTo>
                    <a:pt x="1129990" y="33593"/>
                  </a:lnTo>
                  <a:lnTo>
                    <a:pt x="1097597" y="15319"/>
                  </a:lnTo>
                  <a:lnTo>
                    <a:pt x="1061299" y="3927"/>
                  </a:lnTo>
                  <a:lnTo>
                    <a:pt x="1022476" y="0"/>
                  </a:lnTo>
                  <a:lnTo>
                    <a:pt x="975709" y="5724"/>
                  </a:lnTo>
                  <a:lnTo>
                    <a:pt x="933322" y="22082"/>
                  </a:lnTo>
                  <a:lnTo>
                    <a:pt x="897604" y="47845"/>
                  </a:lnTo>
                  <a:lnTo>
                    <a:pt x="870838" y="81787"/>
                  </a:lnTo>
                  <a:lnTo>
                    <a:pt x="871474" y="84200"/>
                  </a:lnTo>
                  <a:lnTo>
                    <a:pt x="840095" y="62067"/>
                  </a:lnTo>
                  <a:lnTo>
                    <a:pt x="804751" y="45815"/>
                  </a:lnTo>
                  <a:lnTo>
                    <a:pt x="766478" y="35802"/>
                  </a:lnTo>
                  <a:lnTo>
                    <a:pt x="726313" y="32385"/>
                  </a:lnTo>
                  <a:lnTo>
                    <a:pt x="670504" y="39008"/>
                  </a:lnTo>
                  <a:lnTo>
                    <a:pt x="619696" y="58134"/>
                  </a:lnTo>
                  <a:lnTo>
                    <a:pt x="576508" y="88356"/>
                  </a:lnTo>
                  <a:lnTo>
                    <a:pt x="543560" y="128270"/>
                  </a:lnTo>
                  <a:lnTo>
                    <a:pt x="542925" y="129412"/>
                  </a:lnTo>
                  <a:lnTo>
                    <a:pt x="511780" y="115831"/>
                  </a:lnTo>
                  <a:lnTo>
                    <a:pt x="479028" y="106013"/>
                  </a:lnTo>
                  <a:lnTo>
                    <a:pt x="445109" y="100052"/>
                  </a:lnTo>
                  <a:lnTo>
                    <a:pt x="410463" y="98044"/>
                  </a:lnTo>
                  <a:lnTo>
                    <a:pt x="357627" y="102688"/>
                  </a:lnTo>
                  <a:lnTo>
                    <a:pt x="308424" y="116010"/>
                  </a:lnTo>
                  <a:lnTo>
                    <a:pt x="263905" y="137089"/>
                  </a:lnTo>
                  <a:lnTo>
                    <a:pt x="225123" y="165004"/>
                  </a:lnTo>
                  <a:lnTo>
                    <a:pt x="193128" y="198837"/>
                  </a:lnTo>
                  <a:lnTo>
                    <a:pt x="168973" y="237668"/>
                  </a:lnTo>
                  <a:lnTo>
                    <a:pt x="153708" y="280577"/>
                  </a:lnTo>
                  <a:lnTo>
                    <a:pt x="148386" y="326644"/>
                  </a:lnTo>
                  <a:lnTo>
                    <a:pt x="148501" y="334359"/>
                  </a:lnTo>
                  <a:lnTo>
                    <a:pt x="148945" y="342074"/>
                  </a:lnTo>
                  <a:lnTo>
                    <a:pt x="149694" y="349789"/>
                  </a:lnTo>
                  <a:lnTo>
                    <a:pt x="150723" y="357504"/>
                  </a:lnTo>
                  <a:lnTo>
                    <a:pt x="151269" y="357124"/>
                  </a:lnTo>
                  <a:close/>
                </a:path>
                <a:path w="1676400" h="1074420">
                  <a:moveTo>
                    <a:pt x="83350" y="631825"/>
                  </a:moveTo>
                  <a:lnTo>
                    <a:pt x="103355" y="640625"/>
                  </a:lnTo>
                  <a:lnTo>
                    <a:pt x="124415" y="646985"/>
                  </a:lnTo>
                  <a:lnTo>
                    <a:pt x="146247" y="650845"/>
                  </a:lnTo>
                  <a:lnTo>
                    <a:pt x="168567" y="652145"/>
                  </a:lnTo>
                  <a:lnTo>
                    <a:pt x="172923" y="652017"/>
                  </a:lnTo>
                  <a:lnTo>
                    <a:pt x="177342" y="652017"/>
                  </a:lnTo>
                  <a:lnTo>
                    <a:pt x="181686" y="651637"/>
                  </a:lnTo>
                </a:path>
                <a:path w="1676400" h="1074420">
                  <a:moveTo>
                    <a:pt x="225767" y="876935"/>
                  </a:moveTo>
                  <a:lnTo>
                    <a:pt x="236764" y="875482"/>
                  </a:lnTo>
                  <a:lnTo>
                    <a:pt x="247616" y="873410"/>
                  </a:lnTo>
                  <a:lnTo>
                    <a:pt x="258295" y="870719"/>
                  </a:lnTo>
                  <a:lnTo>
                    <a:pt x="268770" y="867410"/>
                  </a:lnTo>
                </a:path>
                <a:path w="1676400" h="1074420">
                  <a:moveTo>
                    <a:pt x="612775" y="929132"/>
                  </a:moveTo>
                  <a:lnTo>
                    <a:pt x="618198" y="940417"/>
                  </a:lnTo>
                  <a:lnTo>
                    <a:pt x="624347" y="951404"/>
                  </a:lnTo>
                  <a:lnTo>
                    <a:pt x="631188" y="962082"/>
                  </a:lnTo>
                  <a:lnTo>
                    <a:pt x="638683" y="972438"/>
                  </a:lnTo>
                </a:path>
                <a:path w="1676400" h="1074420">
                  <a:moveTo>
                    <a:pt x="1107313" y="911478"/>
                  </a:moveTo>
                  <a:lnTo>
                    <a:pt x="1110956" y="899789"/>
                  </a:lnTo>
                  <a:lnTo>
                    <a:pt x="1113885" y="887968"/>
                  </a:lnTo>
                  <a:lnTo>
                    <a:pt x="1116099" y="876028"/>
                  </a:lnTo>
                  <a:lnTo>
                    <a:pt x="1117600" y="8639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4564" y="1937893"/>
              <a:ext cx="135382" cy="18669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65123" y="1429511"/>
              <a:ext cx="1470660" cy="389890"/>
            </a:xfrm>
            <a:custGeom>
              <a:avLst/>
              <a:gdLst/>
              <a:ahLst/>
              <a:cxnLst/>
              <a:rect l="l" t="t" r="r" b="b"/>
              <a:pathLst>
                <a:path w="1470660" h="389889">
                  <a:moveTo>
                    <a:pt x="1414297" y="389763"/>
                  </a:moveTo>
                  <a:lnTo>
                    <a:pt x="1431587" y="375310"/>
                  </a:lnTo>
                  <a:lnTo>
                    <a:pt x="1446793" y="359298"/>
                  </a:lnTo>
                  <a:lnTo>
                    <a:pt x="1459785" y="341882"/>
                  </a:lnTo>
                  <a:lnTo>
                    <a:pt x="1470431" y="323214"/>
                  </a:lnTo>
                </a:path>
                <a:path w="1470660" h="389889">
                  <a:moveTo>
                    <a:pt x="1338351" y="108458"/>
                  </a:moveTo>
                  <a:lnTo>
                    <a:pt x="1338351" y="107568"/>
                  </a:lnTo>
                  <a:lnTo>
                    <a:pt x="1338351" y="106934"/>
                  </a:lnTo>
                  <a:lnTo>
                    <a:pt x="1338351" y="106045"/>
                  </a:lnTo>
                  <a:lnTo>
                    <a:pt x="1338162" y="98786"/>
                  </a:lnTo>
                  <a:lnTo>
                    <a:pt x="1337605" y="91503"/>
                  </a:lnTo>
                  <a:lnTo>
                    <a:pt x="1336690" y="84220"/>
                  </a:lnTo>
                  <a:lnTo>
                    <a:pt x="1335430" y="76962"/>
                  </a:lnTo>
                </a:path>
                <a:path w="1470660" h="389889">
                  <a:moveTo>
                    <a:pt x="1006119" y="0"/>
                  </a:moveTo>
                  <a:lnTo>
                    <a:pt x="997667" y="9324"/>
                  </a:lnTo>
                  <a:lnTo>
                    <a:pt x="990038" y="19161"/>
                  </a:lnTo>
                  <a:lnTo>
                    <a:pt x="983241" y="29450"/>
                  </a:lnTo>
                  <a:lnTo>
                    <a:pt x="977290" y="40132"/>
                  </a:lnTo>
                </a:path>
                <a:path w="1470660" h="389889">
                  <a:moveTo>
                    <a:pt x="720115" y="23875"/>
                  </a:moveTo>
                  <a:lnTo>
                    <a:pt x="715735" y="32256"/>
                  </a:lnTo>
                  <a:lnTo>
                    <a:pt x="711939" y="40814"/>
                  </a:lnTo>
                  <a:lnTo>
                    <a:pt x="708738" y="49539"/>
                  </a:lnTo>
                  <a:lnTo>
                    <a:pt x="706145" y="58420"/>
                  </a:lnTo>
                </a:path>
                <a:path w="1470660" h="389889">
                  <a:moveTo>
                    <a:pt x="442620" y="105028"/>
                  </a:moveTo>
                  <a:lnTo>
                    <a:pt x="430884" y="95646"/>
                  </a:lnTo>
                  <a:lnTo>
                    <a:pt x="418553" y="86931"/>
                  </a:lnTo>
                  <a:lnTo>
                    <a:pt x="405651" y="78882"/>
                  </a:lnTo>
                  <a:lnTo>
                    <a:pt x="392201" y="71500"/>
                  </a:lnTo>
                </a:path>
                <a:path w="1470660" h="389889">
                  <a:moveTo>
                    <a:pt x="0" y="299592"/>
                  </a:moveTo>
                  <a:lnTo>
                    <a:pt x="1597" y="308500"/>
                  </a:lnTo>
                  <a:lnTo>
                    <a:pt x="3605" y="317325"/>
                  </a:lnTo>
                  <a:lnTo>
                    <a:pt x="6020" y="326078"/>
                  </a:lnTo>
                  <a:lnTo>
                    <a:pt x="8839" y="3347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956552" y="3128263"/>
            <a:ext cx="124333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4620" marR="5080" indent="-12192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Produ</a:t>
            </a:r>
            <a:r>
              <a:rPr sz="2000" spc="10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tion  Systems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83588" y="1675257"/>
            <a:ext cx="958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304531" y="3957828"/>
            <a:ext cx="1539240" cy="876300"/>
            <a:chOff x="7304531" y="3957828"/>
            <a:chExt cx="1539240" cy="876300"/>
          </a:xfrm>
        </p:grpSpPr>
        <p:sp>
          <p:nvSpPr>
            <p:cNvPr id="41" name="object 41"/>
            <p:cNvSpPr/>
            <p:nvPr/>
          </p:nvSpPr>
          <p:spPr>
            <a:xfrm>
              <a:off x="8385048" y="3962400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85047" y="3962400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0" y="87630"/>
                  </a:moveTo>
                  <a:lnTo>
                    <a:pt x="140080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3"/>
                  </a:lnTo>
                  <a:lnTo>
                    <a:pt x="454151" y="779526"/>
                  </a:lnTo>
                  <a:lnTo>
                    <a:pt x="318897" y="867156"/>
                  </a:lnTo>
                  <a:lnTo>
                    <a:pt x="222250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454151" y="0"/>
                  </a:lnTo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309245" y="214375"/>
                  </a:lnTo>
                  <a:lnTo>
                    <a:pt x="309245" y="701548"/>
                  </a:lnTo>
                  <a:lnTo>
                    <a:pt x="309245" y="867156"/>
                  </a:lnTo>
                </a:path>
                <a:path w="454659" h="867410">
                  <a:moveTo>
                    <a:pt x="24129" y="121793"/>
                  </a:moveTo>
                  <a:lnTo>
                    <a:pt x="280288" y="121793"/>
                  </a:lnTo>
                  <a:lnTo>
                    <a:pt x="280288" y="141224"/>
                  </a:lnTo>
                  <a:lnTo>
                    <a:pt x="24129" y="141224"/>
                  </a:lnTo>
                  <a:lnTo>
                    <a:pt x="24129" y="121793"/>
                  </a:lnTo>
                </a:path>
                <a:path w="454659" h="867410">
                  <a:moveTo>
                    <a:pt x="24129" y="180212"/>
                  </a:moveTo>
                  <a:lnTo>
                    <a:pt x="280288" y="180212"/>
                  </a:lnTo>
                  <a:lnTo>
                    <a:pt x="280288" y="194818"/>
                  </a:lnTo>
                  <a:lnTo>
                    <a:pt x="24129" y="194818"/>
                  </a:lnTo>
                  <a:lnTo>
                    <a:pt x="24129" y="180212"/>
                  </a:lnTo>
                </a:path>
                <a:path w="454659" h="867410">
                  <a:moveTo>
                    <a:pt x="24129" y="238760"/>
                  </a:moveTo>
                  <a:lnTo>
                    <a:pt x="280288" y="238760"/>
                  </a:lnTo>
                  <a:lnTo>
                    <a:pt x="280288" y="253364"/>
                  </a:lnTo>
                  <a:lnTo>
                    <a:pt x="24129" y="253364"/>
                  </a:lnTo>
                  <a:lnTo>
                    <a:pt x="24129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09104" y="3962400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09103" y="3962400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0" y="87630"/>
                  </a:moveTo>
                  <a:lnTo>
                    <a:pt x="140080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3"/>
                  </a:lnTo>
                  <a:lnTo>
                    <a:pt x="454151" y="779526"/>
                  </a:lnTo>
                  <a:lnTo>
                    <a:pt x="318897" y="867156"/>
                  </a:lnTo>
                  <a:lnTo>
                    <a:pt x="222250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454151" y="0"/>
                  </a:lnTo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309245" y="214375"/>
                  </a:lnTo>
                  <a:lnTo>
                    <a:pt x="309245" y="701548"/>
                  </a:lnTo>
                  <a:lnTo>
                    <a:pt x="309245" y="867156"/>
                  </a:lnTo>
                </a:path>
                <a:path w="454659" h="867410">
                  <a:moveTo>
                    <a:pt x="24129" y="121793"/>
                  </a:moveTo>
                  <a:lnTo>
                    <a:pt x="280289" y="121793"/>
                  </a:lnTo>
                  <a:lnTo>
                    <a:pt x="280289" y="141224"/>
                  </a:lnTo>
                  <a:lnTo>
                    <a:pt x="24129" y="141224"/>
                  </a:lnTo>
                  <a:lnTo>
                    <a:pt x="24129" y="121793"/>
                  </a:lnTo>
                </a:path>
                <a:path w="454659" h="867410">
                  <a:moveTo>
                    <a:pt x="24129" y="180212"/>
                  </a:moveTo>
                  <a:lnTo>
                    <a:pt x="280289" y="180212"/>
                  </a:lnTo>
                  <a:lnTo>
                    <a:pt x="280289" y="194818"/>
                  </a:lnTo>
                  <a:lnTo>
                    <a:pt x="24129" y="194818"/>
                  </a:lnTo>
                  <a:lnTo>
                    <a:pt x="24129" y="180212"/>
                  </a:lnTo>
                </a:path>
                <a:path w="454659" h="867410">
                  <a:moveTo>
                    <a:pt x="24129" y="238760"/>
                  </a:moveTo>
                  <a:lnTo>
                    <a:pt x="280289" y="238760"/>
                  </a:lnTo>
                  <a:lnTo>
                    <a:pt x="280289" y="253364"/>
                  </a:lnTo>
                  <a:lnTo>
                    <a:pt x="24129" y="253364"/>
                  </a:lnTo>
                  <a:lnTo>
                    <a:pt x="24129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2923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DMZ</a:t>
            </a:r>
            <a:r>
              <a:rPr sz="3600" spc="-80" dirty="0"/>
              <a:t> </a:t>
            </a:r>
            <a:r>
              <a:rPr sz="3600" dirty="0"/>
              <a:t>Example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59740" y="1321053"/>
            <a:ext cx="830643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  <a:tab pos="7085965" algn="l"/>
              </a:tabLst>
            </a:pPr>
            <a:r>
              <a:rPr sz="2400" dirty="0">
                <a:latin typeface="Arial"/>
                <a:cs typeface="Arial"/>
              </a:rPr>
              <a:t>DMZ = A part of </a:t>
            </a:r>
            <a:r>
              <a:rPr sz="2400" spc="-5" dirty="0">
                <a:latin typeface="Arial"/>
                <a:cs typeface="Arial"/>
              </a:rPr>
              <a:t>your LAN with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restrictions,	</a:t>
            </a:r>
            <a:r>
              <a:rPr sz="2400" dirty="0">
                <a:latin typeface="Arial"/>
                <a:cs typeface="Arial"/>
              </a:rPr>
              <a:t>e.g.  </a:t>
            </a:r>
            <a:r>
              <a:rPr sz="2400" spc="-5" dirty="0">
                <a:latin typeface="Arial"/>
                <a:cs typeface="Arial"/>
              </a:rPr>
              <a:t>allowing publicly available services (web </a:t>
            </a:r>
            <a:r>
              <a:rPr sz="2400" dirty="0">
                <a:latin typeface="Arial"/>
                <a:cs typeface="Arial"/>
              </a:rPr>
              <a:t>servers, </a:t>
            </a:r>
            <a:r>
              <a:rPr sz="2400" spc="-5" dirty="0">
                <a:latin typeface="Arial"/>
                <a:cs typeface="Arial"/>
              </a:rPr>
              <a:t>mail</a:t>
            </a:r>
            <a:r>
              <a:rPr sz="2400" spc="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4702" y="5769102"/>
            <a:ext cx="7181215" cy="0"/>
          </a:xfrm>
          <a:custGeom>
            <a:avLst/>
            <a:gdLst/>
            <a:ahLst/>
            <a:cxnLst/>
            <a:rect l="l" t="t" r="r" b="b"/>
            <a:pathLst>
              <a:path w="7181215">
                <a:moveTo>
                  <a:pt x="0" y="0"/>
                </a:moveTo>
                <a:lnTo>
                  <a:pt x="0" y="0"/>
                </a:lnTo>
                <a:lnTo>
                  <a:pt x="7181088" y="0"/>
                </a:lnTo>
              </a:path>
            </a:pathLst>
          </a:custGeom>
          <a:ln w="106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25715" y="2341498"/>
            <a:ext cx="7236459" cy="3362960"/>
            <a:chOff x="1025715" y="2341498"/>
            <a:chExt cx="7236459" cy="3362960"/>
          </a:xfrm>
        </p:grpSpPr>
        <p:sp>
          <p:nvSpPr>
            <p:cNvPr id="6" name="object 6"/>
            <p:cNvSpPr/>
            <p:nvPr/>
          </p:nvSpPr>
          <p:spPr>
            <a:xfrm>
              <a:off x="1035557" y="2352293"/>
              <a:ext cx="2072639" cy="3347085"/>
            </a:xfrm>
            <a:custGeom>
              <a:avLst/>
              <a:gdLst/>
              <a:ahLst/>
              <a:cxnLst/>
              <a:rect l="l" t="t" r="r" b="b"/>
              <a:pathLst>
                <a:path w="2072639" h="3347085">
                  <a:moveTo>
                    <a:pt x="0" y="3346704"/>
                  </a:moveTo>
                  <a:lnTo>
                    <a:pt x="2072639" y="3346704"/>
                  </a:lnTo>
                  <a:lnTo>
                    <a:pt x="2072639" y="0"/>
                  </a:lnTo>
                  <a:lnTo>
                    <a:pt x="0" y="0"/>
                  </a:lnTo>
                  <a:lnTo>
                    <a:pt x="0" y="33467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5557" y="2352293"/>
              <a:ext cx="2061210" cy="0"/>
            </a:xfrm>
            <a:custGeom>
              <a:avLst/>
              <a:gdLst/>
              <a:ahLst/>
              <a:cxnLst/>
              <a:rect l="l" t="t" r="r" b="b"/>
              <a:pathLst>
                <a:path w="2061210">
                  <a:moveTo>
                    <a:pt x="0" y="0"/>
                  </a:moveTo>
                  <a:lnTo>
                    <a:pt x="2061210" y="0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08198" y="2375280"/>
              <a:ext cx="0" cy="3279775"/>
            </a:xfrm>
            <a:custGeom>
              <a:avLst/>
              <a:gdLst/>
              <a:ahLst/>
              <a:cxnLst/>
              <a:rect l="l" t="t" r="r" b="b"/>
              <a:pathLst>
                <a:path h="3279775">
                  <a:moveTo>
                    <a:pt x="0" y="0"/>
                  </a:moveTo>
                  <a:lnTo>
                    <a:pt x="0" y="3279482"/>
                  </a:lnTo>
                </a:path>
              </a:pathLst>
            </a:custGeom>
            <a:ln w="10667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2257" y="5689168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941" y="0"/>
                  </a:moveTo>
                  <a:lnTo>
                    <a:pt x="35941" y="9829"/>
                  </a:lnTo>
                  <a:lnTo>
                    <a:pt x="0" y="982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805" y="5698997"/>
              <a:ext cx="1981200" cy="0"/>
            </a:xfrm>
            <a:custGeom>
              <a:avLst/>
              <a:gdLst/>
              <a:ahLst/>
              <a:cxnLst/>
              <a:rect l="l" t="t" r="r" b="b"/>
              <a:pathLst>
                <a:path w="1981200">
                  <a:moveTo>
                    <a:pt x="0" y="0"/>
                  </a:moveTo>
                  <a:lnTo>
                    <a:pt x="1981161" y="0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5557" y="2406395"/>
              <a:ext cx="0" cy="3279775"/>
            </a:xfrm>
            <a:custGeom>
              <a:avLst/>
              <a:gdLst/>
              <a:ahLst/>
              <a:cxnLst/>
              <a:rect l="l" t="t" r="r" b="b"/>
              <a:pathLst>
                <a:path h="3279775">
                  <a:moveTo>
                    <a:pt x="0" y="0"/>
                  </a:moveTo>
                  <a:lnTo>
                    <a:pt x="0" y="3279495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5557" y="2352293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5334" y="9842"/>
                  </a:moveTo>
                  <a:lnTo>
                    <a:pt x="5334" y="9842"/>
                  </a:lnTo>
                </a:path>
              </a:pathLst>
            </a:custGeom>
            <a:ln w="196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2726" y="2352293"/>
              <a:ext cx="2072639" cy="3347085"/>
            </a:xfrm>
            <a:custGeom>
              <a:avLst/>
              <a:gdLst/>
              <a:ahLst/>
              <a:cxnLst/>
              <a:rect l="l" t="t" r="r" b="b"/>
              <a:pathLst>
                <a:path w="2072639" h="3347085">
                  <a:moveTo>
                    <a:pt x="0" y="3346704"/>
                  </a:moveTo>
                  <a:lnTo>
                    <a:pt x="2072639" y="3346704"/>
                  </a:lnTo>
                  <a:lnTo>
                    <a:pt x="2072639" y="0"/>
                  </a:lnTo>
                  <a:lnTo>
                    <a:pt x="0" y="0"/>
                  </a:lnTo>
                  <a:lnTo>
                    <a:pt x="0" y="33467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2726" y="2352293"/>
              <a:ext cx="2061210" cy="0"/>
            </a:xfrm>
            <a:custGeom>
              <a:avLst/>
              <a:gdLst/>
              <a:ahLst/>
              <a:cxnLst/>
              <a:rect l="l" t="t" r="r" b="b"/>
              <a:pathLst>
                <a:path w="2061210">
                  <a:moveTo>
                    <a:pt x="0" y="0"/>
                  </a:moveTo>
                  <a:lnTo>
                    <a:pt x="2061210" y="0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95366" y="2375280"/>
              <a:ext cx="0" cy="3279775"/>
            </a:xfrm>
            <a:custGeom>
              <a:avLst/>
              <a:gdLst/>
              <a:ahLst/>
              <a:cxnLst/>
              <a:rect l="l" t="t" r="r" b="b"/>
              <a:pathLst>
                <a:path h="3279775">
                  <a:moveTo>
                    <a:pt x="0" y="0"/>
                  </a:moveTo>
                  <a:lnTo>
                    <a:pt x="0" y="3279482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59424" y="5689168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940" y="0"/>
                  </a:moveTo>
                  <a:lnTo>
                    <a:pt x="35940" y="9829"/>
                  </a:lnTo>
                  <a:lnTo>
                    <a:pt x="0" y="982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3935" y="5698997"/>
              <a:ext cx="1981200" cy="0"/>
            </a:xfrm>
            <a:custGeom>
              <a:avLst/>
              <a:gdLst/>
              <a:ahLst/>
              <a:cxnLst/>
              <a:rect l="l" t="t" r="r" b="b"/>
              <a:pathLst>
                <a:path w="1981200">
                  <a:moveTo>
                    <a:pt x="0" y="0"/>
                  </a:moveTo>
                  <a:lnTo>
                    <a:pt x="1981200" y="0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2726" y="2406395"/>
              <a:ext cx="0" cy="3279775"/>
            </a:xfrm>
            <a:custGeom>
              <a:avLst/>
              <a:gdLst/>
              <a:ahLst/>
              <a:cxnLst/>
              <a:rect l="l" t="t" r="r" b="b"/>
              <a:pathLst>
                <a:path h="3279775">
                  <a:moveTo>
                    <a:pt x="0" y="0"/>
                  </a:moveTo>
                  <a:lnTo>
                    <a:pt x="0" y="3279495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22726" y="2352293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5334" y="9842"/>
                  </a:moveTo>
                  <a:lnTo>
                    <a:pt x="5334" y="9842"/>
                  </a:lnTo>
                </a:path>
              </a:pathLst>
            </a:custGeom>
            <a:ln w="196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39789" y="2352293"/>
              <a:ext cx="2316480" cy="3347085"/>
            </a:xfrm>
            <a:custGeom>
              <a:avLst/>
              <a:gdLst/>
              <a:ahLst/>
              <a:cxnLst/>
              <a:rect l="l" t="t" r="r" b="b"/>
              <a:pathLst>
                <a:path w="2316479" h="3347085">
                  <a:moveTo>
                    <a:pt x="0" y="3346704"/>
                  </a:moveTo>
                  <a:lnTo>
                    <a:pt x="2316480" y="3346704"/>
                  </a:lnTo>
                  <a:lnTo>
                    <a:pt x="2316480" y="0"/>
                  </a:lnTo>
                  <a:lnTo>
                    <a:pt x="0" y="0"/>
                  </a:lnTo>
                  <a:lnTo>
                    <a:pt x="0" y="33467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39789" y="2352293"/>
              <a:ext cx="2304415" cy="0"/>
            </a:xfrm>
            <a:custGeom>
              <a:avLst/>
              <a:gdLst/>
              <a:ahLst/>
              <a:cxnLst/>
              <a:rect l="l" t="t" r="r" b="b"/>
              <a:pathLst>
                <a:path w="2304415">
                  <a:moveTo>
                    <a:pt x="0" y="0"/>
                  </a:moveTo>
                  <a:lnTo>
                    <a:pt x="2304161" y="0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56270" y="2374391"/>
              <a:ext cx="0" cy="3279775"/>
            </a:xfrm>
            <a:custGeom>
              <a:avLst/>
              <a:gdLst/>
              <a:ahLst/>
              <a:cxnLst/>
              <a:rect l="l" t="t" r="r" b="b"/>
              <a:pathLst>
                <a:path h="3279775">
                  <a:moveTo>
                    <a:pt x="0" y="0"/>
                  </a:moveTo>
                  <a:lnTo>
                    <a:pt x="0" y="3279559"/>
                  </a:lnTo>
                </a:path>
              </a:pathLst>
            </a:custGeom>
            <a:ln w="10667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20329" y="568835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5">
                  <a:moveTo>
                    <a:pt x="35941" y="0"/>
                  </a:moveTo>
                  <a:lnTo>
                    <a:pt x="35941" y="10642"/>
                  </a:lnTo>
                  <a:lnTo>
                    <a:pt x="0" y="10642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62649" y="5698997"/>
              <a:ext cx="2223770" cy="0"/>
            </a:xfrm>
            <a:custGeom>
              <a:avLst/>
              <a:gdLst/>
              <a:ahLst/>
              <a:cxnLst/>
              <a:rect l="l" t="t" r="r" b="b"/>
              <a:pathLst>
                <a:path w="2223770">
                  <a:moveTo>
                    <a:pt x="0" y="0"/>
                  </a:moveTo>
                  <a:lnTo>
                    <a:pt x="2223261" y="0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39789" y="2408046"/>
              <a:ext cx="0" cy="3279775"/>
            </a:xfrm>
            <a:custGeom>
              <a:avLst/>
              <a:gdLst/>
              <a:ahLst/>
              <a:cxnLst/>
              <a:rect l="l" t="t" r="r" b="b"/>
              <a:pathLst>
                <a:path h="3279775">
                  <a:moveTo>
                    <a:pt x="0" y="0"/>
                  </a:moveTo>
                  <a:lnTo>
                    <a:pt x="0" y="3279482"/>
                  </a:lnTo>
                </a:path>
              </a:pathLst>
            </a:custGeom>
            <a:ln w="1066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39789" y="2352293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5334" y="10667"/>
                  </a:moveTo>
                  <a:lnTo>
                    <a:pt x="5334" y="10667"/>
                  </a:lnTo>
                </a:path>
              </a:pathLst>
            </a:custGeom>
            <a:ln w="213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54404" y="4970526"/>
            <a:ext cx="1915160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85115">
              <a:lnSpc>
                <a:spcPts val="2150"/>
              </a:lnSpc>
              <a:spcBef>
                <a:spcPts val="180"/>
              </a:spcBef>
            </a:pPr>
            <a:r>
              <a:rPr sz="1800" spc="-5" dirty="0">
                <a:latin typeface="Calibri"/>
                <a:cs typeface="Calibri"/>
              </a:rPr>
              <a:t>External Public  </a:t>
            </a:r>
            <a:r>
              <a:rPr sz="1800" dirty="0">
                <a:latin typeface="Calibri"/>
                <a:cs typeface="Calibri"/>
              </a:rPr>
              <a:t>Network/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INTERNET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17238" y="5234178"/>
            <a:ext cx="48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Calibri"/>
                <a:cs typeface="Calibri"/>
              </a:rPr>
              <a:t>D</a:t>
            </a:r>
            <a:r>
              <a:rPr sz="1800" b="1" dirty="0">
                <a:latin typeface="Calibri"/>
                <a:cs typeface="Calibri"/>
              </a:rPr>
              <a:t>MZ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758376" y="3111944"/>
            <a:ext cx="1115695" cy="1478915"/>
            <a:chOff x="2758376" y="3111944"/>
            <a:chExt cx="1115695" cy="1478915"/>
          </a:xfrm>
        </p:grpSpPr>
        <p:sp>
          <p:nvSpPr>
            <p:cNvPr id="30" name="object 30"/>
            <p:cNvSpPr/>
            <p:nvPr/>
          </p:nvSpPr>
          <p:spPr>
            <a:xfrm>
              <a:off x="2763774" y="3117342"/>
              <a:ext cx="1104900" cy="1468120"/>
            </a:xfrm>
            <a:custGeom>
              <a:avLst/>
              <a:gdLst/>
              <a:ahLst/>
              <a:cxnLst/>
              <a:rect l="l" t="t" r="r" b="b"/>
              <a:pathLst>
                <a:path w="1104900" h="1468120">
                  <a:moveTo>
                    <a:pt x="1104900" y="0"/>
                  </a:moveTo>
                  <a:lnTo>
                    <a:pt x="0" y="0"/>
                  </a:lnTo>
                  <a:lnTo>
                    <a:pt x="0" y="1467612"/>
                  </a:lnTo>
                  <a:lnTo>
                    <a:pt x="1104900" y="1467612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63774" y="3117342"/>
              <a:ext cx="1104900" cy="1468120"/>
            </a:xfrm>
            <a:custGeom>
              <a:avLst/>
              <a:gdLst/>
              <a:ahLst/>
              <a:cxnLst/>
              <a:rect l="l" t="t" r="r" b="b"/>
              <a:pathLst>
                <a:path w="1104900" h="1468120">
                  <a:moveTo>
                    <a:pt x="0" y="1467612"/>
                  </a:moveTo>
                  <a:lnTo>
                    <a:pt x="1104900" y="1467612"/>
                  </a:lnTo>
                  <a:lnTo>
                    <a:pt x="1104900" y="0"/>
                  </a:lnTo>
                  <a:lnTo>
                    <a:pt x="0" y="0"/>
                  </a:lnTo>
                  <a:lnTo>
                    <a:pt x="0" y="14676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63774" y="3117342"/>
              <a:ext cx="1104900" cy="1468120"/>
            </a:xfrm>
            <a:custGeom>
              <a:avLst/>
              <a:gdLst/>
              <a:ahLst/>
              <a:cxnLst/>
              <a:rect l="l" t="t" r="r" b="b"/>
              <a:pathLst>
                <a:path w="1104900" h="1468120">
                  <a:moveTo>
                    <a:pt x="0" y="0"/>
                  </a:moveTo>
                  <a:lnTo>
                    <a:pt x="1104900" y="0"/>
                  </a:lnTo>
                  <a:lnTo>
                    <a:pt x="1104900" y="1467612"/>
                  </a:lnTo>
                  <a:lnTo>
                    <a:pt x="0" y="14676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927985" y="3385574"/>
            <a:ext cx="777240" cy="73533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060"/>
              </a:spcBef>
            </a:pPr>
            <a:r>
              <a:rPr sz="1600" dirty="0">
                <a:latin typeface="Calibri"/>
                <a:cs typeface="Calibri"/>
              </a:rPr>
              <a:t>Firewall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500" spc="-5" dirty="0">
                <a:latin typeface="Calibri"/>
                <a:cs typeface="Calibri"/>
              </a:rPr>
              <a:t>(External)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91761" y="2509266"/>
            <a:ext cx="759460" cy="598170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09220" marR="104139" indent="74295">
              <a:lnSpc>
                <a:spcPct val="103499"/>
              </a:lnSpc>
              <a:spcBef>
                <a:spcPts val="180"/>
              </a:spcBef>
            </a:pPr>
            <a:r>
              <a:rPr sz="1600" spc="-10" dirty="0">
                <a:latin typeface="Calibri"/>
                <a:cs typeface="Calibri"/>
              </a:rPr>
              <a:t>Web  </a:t>
            </a:r>
            <a:r>
              <a:rPr sz="1600" spc="10" dirty="0">
                <a:latin typeface="Calibri"/>
                <a:cs typeface="Calibri"/>
              </a:rPr>
              <a:t>Se</a:t>
            </a:r>
            <a:r>
              <a:rPr sz="1600" spc="2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ver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76109" y="2698242"/>
            <a:ext cx="1036319" cy="330835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254"/>
              </a:spcBef>
            </a:pPr>
            <a:r>
              <a:rPr sz="1600" spc="-5" dirty="0">
                <a:latin typeface="Calibri"/>
                <a:cs typeface="Calibri"/>
              </a:rPr>
              <a:t>DB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Server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76109" y="4363973"/>
            <a:ext cx="1036319" cy="33528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259"/>
              </a:spcBef>
            </a:pPr>
            <a:r>
              <a:rPr sz="1600" spc="-5" dirty="0">
                <a:latin typeface="Calibri"/>
                <a:cs typeface="Calibri"/>
              </a:rPr>
              <a:t>Client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63276" y="2857436"/>
            <a:ext cx="3118485" cy="1719580"/>
            <a:chOff x="3863276" y="2857436"/>
            <a:chExt cx="3118485" cy="1719580"/>
          </a:xfrm>
        </p:grpSpPr>
        <p:sp>
          <p:nvSpPr>
            <p:cNvPr id="38" name="object 38"/>
            <p:cNvSpPr/>
            <p:nvPr/>
          </p:nvSpPr>
          <p:spPr>
            <a:xfrm>
              <a:off x="3868674" y="2862833"/>
              <a:ext cx="2763520" cy="1708785"/>
            </a:xfrm>
            <a:custGeom>
              <a:avLst/>
              <a:gdLst/>
              <a:ahLst/>
              <a:cxnLst/>
              <a:rect l="l" t="t" r="r" b="b"/>
              <a:pathLst>
                <a:path w="2763520" h="1708785">
                  <a:moveTo>
                    <a:pt x="0" y="670560"/>
                  </a:moveTo>
                  <a:lnTo>
                    <a:pt x="0" y="670560"/>
                  </a:lnTo>
                  <a:lnTo>
                    <a:pt x="1450848" y="670560"/>
                  </a:lnTo>
                </a:path>
                <a:path w="2763520" h="1708785">
                  <a:moveTo>
                    <a:pt x="690372" y="254507"/>
                  </a:moveTo>
                  <a:lnTo>
                    <a:pt x="690372" y="254507"/>
                  </a:lnTo>
                  <a:lnTo>
                    <a:pt x="690372" y="1060703"/>
                  </a:lnTo>
                </a:path>
                <a:path w="2763520" h="1708785">
                  <a:moveTo>
                    <a:pt x="2763011" y="0"/>
                  </a:moveTo>
                  <a:lnTo>
                    <a:pt x="2763011" y="0"/>
                  </a:lnTo>
                  <a:lnTo>
                    <a:pt x="2763011" y="1708403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24422" y="3463289"/>
              <a:ext cx="207645" cy="0"/>
            </a:xfrm>
            <a:custGeom>
              <a:avLst/>
              <a:gdLst/>
              <a:ahLst/>
              <a:cxnLst/>
              <a:rect l="l" t="t" r="r" b="b"/>
              <a:pathLst>
                <a:path w="207645">
                  <a:moveTo>
                    <a:pt x="0" y="0"/>
                  </a:moveTo>
                  <a:lnTo>
                    <a:pt x="207263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31686" y="2862833"/>
              <a:ext cx="344805" cy="1708785"/>
            </a:xfrm>
            <a:custGeom>
              <a:avLst/>
              <a:gdLst/>
              <a:ahLst/>
              <a:cxnLst/>
              <a:rect l="l" t="t" r="r" b="b"/>
              <a:pathLst>
                <a:path w="344804" h="1708785">
                  <a:moveTo>
                    <a:pt x="0" y="0"/>
                  </a:moveTo>
                  <a:lnTo>
                    <a:pt x="0" y="0"/>
                  </a:lnTo>
                  <a:lnTo>
                    <a:pt x="344424" y="0"/>
                  </a:lnTo>
                </a:path>
                <a:path w="344804" h="1708785">
                  <a:moveTo>
                    <a:pt x="0" y="1708403"/>
                  </a:moveTo>
                  <a:lnTo>
                    <a:pt x="0" y="1708403"/>
                  </a:lnTo>
                  <a:lnTo>
                    <a:pt x="344424" y="1708403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392417" y="4970526"/>
            <a:ext cx="1543050" cy="5715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49225" marR="5080" indent="-136525">
              <a:lnSpc>
                <a:spcPts val="2140"/>
              </a:lnSpc>
              <a:spcBef>
                <a:spcPts val="185"/>
              </a:spcBef>
            </a:pPr>
            <a:r>
              <a:rPr sz="1800" spc="-5" dirty="0">
                <a:latin typeface="Calibri"/>
                <a:cs typeface="Calibri"/>
              </a:rPr>
              <a:t>Internal </a:t>
            </a:r>
            <a:r>
              <a:rPr sz="1800" spc="-15" dirty="0">
                <a:latin typeface="Calibri"/>
                <a:cs typeface="Calibri"/>
              </a:rPr>
              <a:t>Private  </a:t>
            </a:r>
            <a:r>
              <a:rPr sz="1800" spc="-10" dirty="0">
                <a:latin typeface="Calibri"/>
                <a:cs typeface="Calibri"/>
              </a:rPr>
              <a:t>Network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91761" y="3923538"/>
            <a:ext cx="759460" cy="584835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9220" marR="104139" indent="149225">
              <a:lnSpc>
                <a:spcPct val="102899"/>
              </a:lnSpc>
              <a:spcBef>
                <a:spcPts val="204"/>
              </a:spcBef>
            </a:pPr>
            <a:r>
              <a:rPr sz="1600" spc="5" dirty="0">
                <a:latin typeface="Calibri"/>
                <a:cs typeface="Calibri"/>
              </a:rPr>
              <a:t>ftp  </a:t>
            </a:r>
            <a:r>
              <a:rPr sz="1600" spc="10" dirty="0">
                <a:latin typeface="Calibri"/>
                <a:cs typeface="Calibri"/>
              </a:rPr>
              <a:t>Se</a:t>
            </a:r>
            <a:r>
              <a:rPr sz="1600" spc="2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ver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76109" y="3588258"/>
            <a:ext cx="1036319" cy="33528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latin typeface="Calibri"/>
                <a:cs typeface="Calibri"/>
              </a:rPr>
              <a:t>Client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314124" y="3037268"/>
            <a:ext cx="1667510" cy="1478915"/>
            <a:chOff x="5314124" y="3037268"/>
            <a:chExt cx="1667510" cy="1478915"/>
          </a:xfrm>
        </p:grpSpPr>
        <p:sp>
          <p:nvSpPr>
            <p:cNvPr id="45" name="object 45"/>
            <p:cNvSpPr/>
            <p:nvPr/>
          </p:nvSpPr>
          <p:spPr>
            <a:xfrm>
              <a:off x="6631686" y="3740657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4">
                  <a:moveTo>
                    <a:pt x="0" y="0"/>
                  </a:moveTo>
                  <a:lnTo>
                    <a:pt x="0" y="0"/>
                  </a:lnTo>
                  <a:lnTo>
                    <a:pt x="344424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19521" y="3042665"/>
              <a:ext cx="1104900" cy="1468120"/>
            </a:xfrm>
            <a:custGeom>
              <a:avLst/>
              <a:gdLst/>
              <a:ahLst/>
              <a:cxnLst/>
              <a:rect l="l" t="t" r="r" b="b"/>
              <a:pathLst>
                <a:path w="1104900" h="1468120">
                  <a:moveTo>
                    <a:pt x="1104900" y="0"/>
                  </a:moveTo>
                  <a:lnTo>
                    <a:pt x="0" y="0"/>
                  </a:lnTo>
                  <a:lnTo>
                    <a:pt x="0" y="1467612"/>
                  </a:lnTo>
                  <a:lnTo>
                    <a:pt x="1104900" y="1467612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19521" y="3042665"/>
              <a:ext cx="1104900" cy="1468120"/>
            </a:xfrm>
            <a:custGeom>
              <a:avLst/>
              <a:gdLst/>
              <a:ahLst/>
              <a:cxnLst/>
              <a:rect l="l" t="t" r="r" b="b"/>
              <a:pathLst>
                <a:path w="1104900" h="1468120">
                  <a:moveTo>
                    <a:pt x="0" y="1467612"/>
                  </a:moveTo>
                  <a:lnTo>
                    <a:pt x="1104900" y="1467612"/>
                  </a:lnTo>
                  <a:lnTo>
                    <a:pt x="1104900" y="0"/>
                  </a:lnTo>
                  <a:lnTo>
                    <a:pt x="0" y="0"/>
                  </a:lnTo>
                  <a:lnTo>
                    <a:pt x="0" y="14676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19521" y="3042665"/>
              <a:ext cx="1104900" cy="1468120"/>
            </a:xfrm>
            <a:custGeom>
              <a:avLst/>
              <a:gdLst/>
              <a:ahLst/>
              <a:cxnLst/>
              <a:rect l="l" t="t" r="r" b="b"/>
              <a:pathLst>
                <a:path w="1104900" h="1468120">
                  <a:moveTo>
                    <a:pt x="0" y="0"/>
                  </a:moveTo>
                  <a:lnTo>
                    <a:pt x="1104900" y="0"/>
                  </a:lnTo>
                  <a:lnTo>
                    <a:pt x="1104900" y="1467612"/>
                  </a:lnTo>
                  <a:lnTo>
                    <a:pt x="0" y="14676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324855" y="3309973"/>
            <a:ext cx="898525" cy="73660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065"/>
              </a:spcBef>
            </a:pPr>
            <a:r>
              <a:rPr sz="1600" dirty="0">
                <a:latin typeface="Calibri"/>
                <a:cs typeface="Calibri"/>
              </a:rPr>
              <a:t>Firewall</a:t>
            </a:r>
            <a:endParaRPr sz="1600">
              <a:latin typeface="Calibri"/>
              <a:cs typeface="Calibri"/>
            </a:endParaRPr>
          </a:p>
          <a:p>
            <a:pPr marL="161925">
              <a:lnSpc>
                <a:spcPct val="100000"/>
              </a:lnSpc>
              <a:spcBef>
                <a:spcPts val="915"/>
              </a:spcBef>
            </a:pPr>
            <a:r>
              <a:rPr sz="1500" spc="-5" dirty="0">
                <a:latin typeface="Calibri"/>
                <a:cs typeface="Calibri"/>
              </a:rPr>
              <a:t>(Internal)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09294" y="2849879"/>
            <a:ext cx="1035050" cy="32258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50"/>
              </a:spcBef>
            </a:pPr>
            <a:r>
              <a:rPr sz="1600" spc="-10" dirty="0">
                <a:latin typeface="Calibri"/>
                <a:cs typeface="Calibri"/>
              </a:rPr>
              <a:t>Customer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9294" y="4506467"/>
            <a:ext cx="1035050" cy="33147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225"/>
              </a:spcBef>
            </a:pPr>
            <a:r>
              <a:rPr sz="1600" spc="-15" dirty="0">
                <a:latin typeface="Calibri"/>
                <a:cs typeface="Calibri"/>
              </a:rPr>
              <a:t>Hacker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235644" y="2990024"/>
            <a:ext cx="534035" cy="1717675"/>
            <a:chOff x="2235644" y="2990024"/>
            <a:chExt cx="534035" cy="1717675"/>
          </a:xfrm>
        </p:grpSpPr>
        <p:sp>
          <p:nvSpPr>
            <p:cNvPr id="53" name="object 53"/>
            <p:cNvSpPr/>
            <p:nvPr/>
          </p:nvSpPr>
          <p:spPr>
            <a:xfrm>
              <a:off x="2574798" y="2995421"/>
              <a:ext cx="0" cy="1706880"/>
            </a:xfrm>
            <a:custGeom>
              <a:avLst/>
              <a:gdLst/>
              <a:ahLst/>
              <a:cxnLst/>
              <a:rect l="l" t="t" r="r" b="b"/>
              <a:pathLst>
                <a:path h="1706879">
                  <a:moveTo>
                    <a:pt x="0" y="0"/>
                  </a:moveTo>
                  <a:lnTo>
                    <a:pt x="0" y="0"/>
                  </a:lnTo>
                  <a:lnTo>
                    <a:pt x="0" y="170687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44090" y="392353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684" y="0"/>
                  </a:lnTo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241042" y="3001517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5">
                  <a:moveTo>
                    <a:pt x="0" y="0"/>
                  </a:moveTo>
                  <a:lnTo>
                    <a:pt x="0" y="0"/>
                  </a:lnTo>
                  <a:lnTo>
                    <a:pt x="344424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209294" y="3733800"/>
            <a:ext cx="1035050" cy="33020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195"/>
              </a:spcBef>
            </a:pPr>
            <a:r>
              <a:rPr sz="1600" spc="-15" dirty="0">
                <a:latin typeface="Calibri"/>
                <a:cs typeface="Calibri"/>
              </a:rPr>
              <a:t>Hacker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234945" y="4699253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0" y="0"/>
                </a:lnTo>
                <a:lnTo>
                  <a:pt x="345948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1658188"/>
            <a:ext cx="72361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Intrusion Detection</a:t>
            </a:r>
            <a:r>
              <a:rPr sz="3600" spc="-120" dirty="0"/>
              <a:t> </a:t>
            </a:r>
            <a:r>
              <a:rPr sz="3600" dirty="0" smtClean="0"/>
              <a:t>Systems</a:t>
            </a:r>
            <a:r>
              <a:rPr lang="en-US" sz="3600" dirty="0" smtClean="0"/>
              <a:t> (IDS) </a:t>
            </a:r>
            <a:endParaRPr sz="3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0509"/>
            <a:ext cx="62522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Intrusion Detection </a:t>
            </a:r>
            <a:r>
              <a:rPr spc="-5" dirty="0"/>
              <a:t>and</a:t>
            </a:r>
            <a:r>
              <a:rPr spc="-114" dirty="0"/>
              <a:t> </a:t>
            </a:r>
            <a:r>
              <a:rPr spc="-5" dirty="0"/>
              <a:t>Prevention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35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17850"/>
            <a:ext cx="7926070" cy="48736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46100" indent="-53403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546100" algn="l"/>
                <a:tab pos="546735" algn="l"/>
              </a:tabLst>
            </a:pPr>
            <a:r>
              <a:rPr sz="2400" b="1" dirty="0">
                <a:latin typeface="Arial"/>
                <a:cs typeface="Arial"/>
              </a:rPr>
              <a:t>Intrusion</a:t>
            </a:r>
            <a:endParaRPr sz="2400">
              <a:latin typeface="Arial"/>
              <a:cs typeface="Arial"/>
            </a:endParaRPr>
          </a:p>
          <a:p>
            <a:pPr marL="814069" marR="39370" lvl="1" indent="-344805">
              <a:lnSpc>
                <a:spcPts val="2160"/>
              </a:lnSpc>
              <a:spcBef>
                <a:spcPts val="515"/>
              </a:spcBef>
              <a:buChar char="–"/>
              <a:tabLst>
                <a:tab pos="814069" algn="l"/>
                <a:tab pos="814705" algn="l"/>
              </a:tabLst>
            </a:pPr>
            <a:r>
              <a:rPr sz="2000" dirty="0">
                <a:latin typeface="Arial"/>
                <a:cs typeface="Arial"/>
              </a:rPr>
              <a:t>Actions aimed at compromising the security of a target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  (confidentiality, integrity, availability 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resources)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–"/>
            </a:pPr>
            <a:endParaRPr sz="2950">
              <a:latin typeface="Arial"/>
              <a:cs typeface="Arial"/>
            </a:endParaRPr>
          </a:p>
          <a:p>
            <a:pPr marL="546100" indent="-5340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546100" algn="l"/>
                <a:tab pos="546735" algn="l"/>
              </a:tabLst>
            </a:pPr>
            <a:r>
              <a:rPr sz="2400" b="1" dirty="0">
                <a:latin typeface="Arial"/>
                <a:cs typeface="Arial"/>
              </a:rPr>
              <a:t>Intrusion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detection</a:t>
            </a:r>
            <a:endParaRPr sz="2400">
              <a:latin typeface="Arial"/>
              <a:cs typeface="Arial"/>
            </a:endParaRPr>
          </a:p>
          <a:p>
            <a:pPr marL="814069" lvl="1" indent="-344805">
              <a:lnSpc>
                <a:spcPts val="2280"/>
              </a:lnSpc>
              <a:spcBef>
                <a:spcPts val="240"/>
              </a:spcBef>
              <a:buChar char="–"/>
              <a:tabLst>
                <a:tab pos="814069" algn="l"/>
                <a:tab pos="814705" algn="l"/>
              </a:tabLst>
            </a:pPr>
            <a:r>
              <a:rPr sz="2000" dirty="0">
                <a:latin typeface="Arial"/>
                <a:cs typeface="Arial"/>
              </a:rPr>
              <a:t>The identification of possible intrusion through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intrusion</a:t>
            </a:r>
            <a:endParaRPr sz="2000">
              <a:latin typeface="Arial"/>
              <a:cs typeface="Arial"/>
            </a:endParaRPr>
          </a:p>
          <a:p>
            <a:pPr marL="814069">
              <a:lnSpc>
                <a:spcPts val="2280"/>
              </a:lnSpc>
            </a:pPr>
            <a:r>
              <a:rPr sz="2000" dirty="0">
                <a:latin typeface="Arial"/>
                <a:cs typeface="Arial"/>
              </a:rPr>
              <a:t>signatures and network </a:t>
            </a:r>
            <a:r>
              <a:rPr sz="2000" spc="-5" dirty="0">
                <a:latin typeface="Arial"/>
                <a:cs typeface="Arial"/>
              </a:rPr>
              <a:t>activity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 marL="814069" lvl="1" indent="-344805">
              <a:lnSpc>
                <a:spcPct val="100000"/>
              </a:lnSpc>
              <a:spcBef>
                <a:spcPts val="245"/>
              </a:spcBef>
              <a:buChar char="–"/>
              <a:tabLst>
                <a:tab pos="814069" algn="l"/>
                <a:tab pos="814705" algn="l"/>
              </a:tabLst>
            </a:pPr>
            <a:r>
              <a:rPr sz="2000" dirty="0">
                <a:latin typeface="Arial"/>
                <a:cs typeface="Arial"/>
              </a:rPr>
              <a:t>IDS: Intrusion Detection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3000">
              <a:latin typeface="Arial"/>
              <a:cs typeface="Arial"/>
            </a:endParaRPr>
          </a:p>
          <a:p>
            <a:pPr marL="546100" indent="-534035">
              <a:lnSpc>
                <a:spcPct val="100000"/>
              </a:lnSpc>
              <a:buFont typeface="Arial"/>
              <a:buChar char="•"/>
              <a:tabLst>
                <a:tab pos="546100" algn="l"/>
                <a:tab pos="546735" algn="l"/>
              </a:tabLst>
            </a:pPr>
            <a:r>
              <a:rPr sz="2400" b="1" dirty="0">
                <a:latin typeface="Arial"/>
                <a:cs typeface="Arial"/>
              </a:rPr>
              <a:t>Intrusion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prevention</a:t>
            </a:r>
            <a:endParaRPr sz="2400">
              <a:latin typeface="Arial"/>
              <a:cs typeface="Arial"/>
            </a:endParaRPr>
          </a:p>
          <a:p>
            <a:pPr marL="814069" lvl="1" indent="-344805">
              <a:lnSpc>
                <a:spcPts val="2280"/>
              </a:lnSpc>
              <a:spcBef>
                <a:spcPts val="245"/>
              </a:spcBef>
              <a:buChar char="–"/>
              <a:tabLst>
                <a:tab pos="814069" algn="l"/>
                <a:tab pos="814705" algn="l"/>
              </a:tabLst>
            </a:pPr>
            <a:r>
              <a:rPr sz="2000" dirty="0">
                <a:latin typeface="Arial"/>
                <a:cs typeface="Arial"/>
              </a:rPr>
              <a:t>The process of both detecting intrusion activities and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managing</a:t>
            </a:r>
            <a:endParaRPr sz="2000">
              <a:latin typeface="Arial"/>
              <a:cs typeface="Arial"/>
            </a:endParaRPr>
          </a:p>
          <a:p>
            <a:pPr marL="814069">
              <a:lnSpc>
                <a:spcPts val="2280"/>
              </a:lnSpc>
            </a:pPr>
            <a:r>
              <a:rPr sz="2000" dirty="0">
                <a:latin typeface="Arial"/>
                <a:cs typeface="Arial"/>
              </a:rPr>
              <a:t>automatic responsive actions throughout the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  <a:p>
            <a:pPr marL="814069" lvl="1" indent="-344805">
              <a:lnSpc>
                <a:spcPct val="100000"/>
              </a:lnSpc>
              <a:spcBef>
                <a:spcPts val="240"/>
              </a:spcBef>
              <a:buChar char="–"/>
              <a:tabLst>
                <a:tab pos="814069" algn="l"/>
                <a:tab pos="814705" algn="l"/>
              </a:tabLst>
            </a:pPr>
            <a:r>
              <a:rPr sz="2000" spc="-5" dirty="0">
                <a:latin typeface="Arial"/>
                <a:cs typeface="Arial"/>
              </a:rPr>
              <a:t>IPS: </a:t>
            </a:r>
            <a:r>
              <a:rPr sz="2000" dirty="0">
                <a:latin typeface="Arial"/>
                <a:cs typeface="Arial"/>
              </a:rPr>
              <a:t>Intrusion Prevention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marL="814069" lvl="1" indent="-344805">
              <a:lnSpc>
                <a:spcPct val="100000"/>
              </a:lnSpc>
              <a:spcBef>
                <a:spcPts val="240"/>
              </a:spcBef>
              <a:buChar char="–"/>
              <a:tabLst>
                <a:tab pos="814069" algn="l"/>
                <a:tab pos="814705" algn="l"/>
              </a:tabLst>
            </a:pPr>
            <a:r>
              <a:rPr sz="2000" dirty="0">
                <a:latin typeface="Arial"/>
                <a:cs typeface="Arial"/>
              </a:rPr>
              <a:t>IDPS: Intrusion Detection and Prevention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06451"/>
            <a:ext cx="51962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Intrusion Detection</a:t>
            </a:r>
            <a:r>
              <a:rPr spc="-125" dirty="0"/>
              <a:t> </a:t>
            </a:r>
            <a:r>
              <a:rPr dirty="0"/>
              <a:t>Systems: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36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906145"/>
            <a:ext cx="8386445" cy="47828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IDS </a:t>
            </a:r>
            <a:r>
              <a:rPr sz="2400" spc="-5" dirty="0">
                <a:latin typeface="Arial"/>
                <a:cs typeface="Arial"/>
              </a:rPr>
              <a:t>are automated </a:t>
            </a:r>
            <a:r>
              <a:rPr sz="2400" dirty="0">
                <a:latin typeface="Arial"/>
                <a:cs typeface="Arial"/>
              </a:rPr>
              <a:t>systems that detect </a:t>
            </a:r>
            <a:r>
              <a:rPr sz="2400" spc="-5" dirty="0">
                <a:latin typeface="Arial"/>
                <a:cs typeface="Arial"/>
              </a:rPr>
              <a:t>suspicious </a:t>
            </a:r>
            <a:r>
              <a:rPr sz="2400" dirty="0">
                <a:latin typeface="Arial"/>
                <a:cs typeface="Arial"/>
              </a:rPr>
              <a:t>activity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IDS </a:t>
            </a:r>
            <a:r>
              <a:rPr sz="2400" spc="-5" dirty="0">
                <a:latin typeface="Arial"/>
                <a:cs typeface="Arial"/>
              </a:rPr>
              <a:t>can be either host-based or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network-based.</a:t>
            </a:r>
            <a:endParaRPr sz="2400">
              <a:latin typeface="Arial"/>
              <a:cs typeface="Arial"/>
            </a:endParaRPr>
          </a:p>
          <a:p>
            <a:pPr marL="355600" marR="31178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host </a:t>
            </a:r>
            <a:r>
              <a:rPr sz="2400" spc="-5" dirty="0">
                <a:latin typeface="Arial"/>
                <a:cs typeface="Arial"/>
              </a:rPr>
              <a:t>based </a:t>
            </a:r>
            <a:r>
              <a:rPr sz="2400" dirty="0">
                <a:latin typeface="Arial"/>
                <a:cs typeface="Arial"/>
              </a:rPr>
              <a:t>IDS </a:t>
            </a:r>
            <a:r>
              <a:rPr sz="2400" spc="-5" dirty="0">
                <a:latin typeface="Arial"/>
                <a:cs typeface="Arial"/>
              </a:rPr>
              <a:t>is designed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detect intrusions only on  the host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installed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monitor changes to </a:t>
            </a:r>
            <a:r>
              <a:rPr sz="2000" spc="-5" dirty="0">
                <a:latin typeface="Arial"/>
                <a:cs typeface="Arial"/>
              </a:rPr>
              <a:t>host’s </a:t>
            </a:r>
            <a:r>
              <a:rPr sz="2000" dirty="0">
                <a:latin typeface="Arial"/>
                <a:cs typeface="Arial"/>
              </a:rPr>
              <a:t>OS </a:t>
            </a:r>
            <a:r>
              <a:rPr sz="2000" spc="-5" dirty="0">
                <a:latin typeface="Arial"/>
                <a:cs typeface="Arial"/>
              </a:rPr>
              <a:t>files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spc="-5" dirty="0">
                <a:latin typeface="Arial"/>
                <a:cs typeface="Arial"/>
              </a:rPr>
              <a:t>traffic </a:t>
            </a:r>
            <a:r>
              <a:rPr sz="2000" dirty="0">
                <a:latin typeface="Arial"/>
                <a:cs typeface="Arial"/>
              </a:rPr>
              <a:t>sent to the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host</a:t>
            </a:r>
            <a:endParaRPr sz="2000">
              <a:latin typeface="Arial"/>
              <a:cs typeface="Arial"/>
            </a:endParaRPr>
          </a:p>
          <a:p>
            <a:pPr marL="355600" marR="70294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  <a:tab pos="3862704" algn="l"/>
              </a:tabLst>
            </a:pPr>
            <a:r>
              <a:rPr sz="2400" spc="-5" dirty="0">
                <a:latin typeface="Arial"/>
                <a:cs typeface="Arial"/>
              </a:rPr>
              <a:t>Network based </a:t>
            </a:r>
            <a:r>
              <a:rPr sz="2400" dirty="0">
                <a:latin typeface="Arial"/>
                <a:cs typeface="Arial"/>
              </a:rPr>
              <a:t>IDS (NIDS) detect </a:t>
            </a:r>
            <a:r>
              <a:rPr sz="2400" spc="-5" dirty="0">
                <a:latin typeface="Arial"/>
                <a:cs typeface="Arial"/>
              </a:rPr>
              <a:t>intrusions on one or  more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segments,	to protect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monitor network/s looking for suspicious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traffic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What </a:t>
            </a:r>
            <a:r>
              <a:rPr sz="2400" spc="-5" dirty="0">
                <a:latin typeface="Arial"/>
                <a:cs typeface="Arial"/>
              </a:rPr>
              <a:t>can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detected: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Attempted </a:t>
            </a:r>
            <a:r>
              <a:rPr sz="2000" dirty="0">
                <a:latin typeface="Arial"/>
                <a:cs typeface="Arial"/>
              </a:rPr>
              <a:t>and successful misuse, both external and internal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agents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Malware: Trojan programs, viruses and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worms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DOS (Denial Of Service)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88163"/>
            <a:ext cx="45872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 IDS</a:t>
            </a:r>
            <a:r>
              <a:rPr spc="-70" dirty="0"/>
              <a:t> </a:t>
            </a:r>
            <a:r>
              <a:rPr spc="-5" dirty="0"/>
              <a:t>Deployment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0644" y="2031492"/>
            <a:ext cx="7763509" cy="2459990"/>
            <a:chOff x="580644" y="2031492"/>
            <a:chExt cx="7763509" cy="2459990"/>
          </a:xfrm>
        </p:grpSpPr>
        <p:sp>
          <p:nvSpPr>
            <p:cNvPr id="4" name="object 4"/>
            <p:cNvSpPr/>
            <p:nvPr/>
          </p:nvSpPr>
          <p:spPr>
            <a:xfrm>
              <a:off x="8301989" y="4127754"/>
              <a:ext cx="0" cy="344805"/>
            </a:xfrm>
            <a:custGeom>
              <a:avLst/>
              <a:gdLst/>
              <a:ahLst/>
              <a:cxnLst/>
              <a:rect l="l" t="t" r="r" b="b"/>
              <a:pathLst>
                <a:path h="344804">
                  <a:moveTo>
                    <a:pt x="0" y="34442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65776" y="3860292"/>
              <a:ext cx="3240405" cy="570230"/>
            </a:xfrm>
            <a:custGeom>
              <a:avLst/>
              <a:gdLst/>
              <a:ahLst/>
              <a:cxnLst/>
              <a:rect l="l" t="t" r="r" b="b"/>
              <a:pathLst>
                <a:path w="3240404" h="570229">
                  <a:moveTo>
                    <a:pt x="39624" y="569975"/>
                  </a:moveTo>
                  <a:lnTo>
                    <a:pt x="39624" y="0"/>
                  </a:lnTo>
                </a:path>
                <a:path w="3240404" h="570229">
                  <a:moveTo>
                    <a:pt x="3240024" y="568451"/>
                  </a:moveTo>
                  <a:lnTo>
                    <a:pt x="0" y="568451"/>
                  </a:lnTo>
                </a:path>
              </a:pathLst>
            </a:custGeom>
            <a:ln w="762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8744" y="2069592"/>
              <a:ext cx="4316095" cy="1371600"/>
            </a:xfrm>
            <a:custGeom>
              <a:avLst/>
              <a:gdLst/>
              <a:ahLst/>
              <a:cxnLst/>
              <a:rect l="l" t="t" r="r" b="b"/>
              <a:pathLst>
                <a:path w="4316095" h="1371600">
                  <a:moveTo>
                    <a:pt x="2548128" y="0"/>
                  </a:moveTo>
                  <a:lnTo>
                    <a:pt x="3279648" y="0"/>
                  </a:lnTo>
                </a:path>
                <a:path w="4316095" h="1371600">
                  <a:moveTo>
                    <a:pt x="3496055" y="556260"/>
                  </a:moveTo>
                  <a:lnTo>
                    <a:pt x="3496055" y="1354836"/>
                  </a:lnTo>
                </a:path>
                <a:path w="4316095" h="1371600">
                  <a:moveTo>
                    <a:pt x="4315968" y="1371600"/>
                  </a:moveTo>
                  <a:lnTo>
                    <a:pt x="3396996" y="1371600"/>
                  </a:lnTo>
                </a:path>
                <a:path w="4316095" h="1371600">
                  <a:moveTo>
                    <a:pt x="3419855" y="1371600"/>
                  </a:moveTo>
                  <a:lnTo>
                    <a:pt x="0" y="1371600"/>
                  </a:lnTo>
                </a:path>
              </a:pathLst>
            </a:custGeom>
            <a:ln w="762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81373" y="1092453"/>
            <a:ext cx="193040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External Router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  Firewall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440" y="3010662"/>
            <a:ext cx="1652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DMZ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4382" y="4534915"/>
            <a:ext cx="2157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Internal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7828" y="1931035"/>
            <a:ext cx="928369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Internal  Router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  Firewall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9181" y="1497901"/>
            <a:ext cx="8458835" cy="3196590"/>
            <a:chOff x="309181" y="1497901"/>
            <a:chExt cx="8458835" cy="3196590"/>
          </a:xfrm>
        </p:grpSpPr>
        <p:sp>
          <p:nvSpPr>
            <p:cNvPr id="12" name="object 12"/>
            <p:cNvSpPr/>
            <p:nvPr/>
          </p:nvSpPr>
          <p:spPr>
            <a:xfrm>
              <a:off x="7856220" y="3364991"/>
              <a:ext cx="906780" cy="867410"/>
            </a:xfrm>
            <a:custGeom>
              <a:avLst/>
              <a:gdLst/>
              <a:ahLst/>
              <a:cxnLst/>
              <a:rect l="l" t="t" r="r" b="b"/>
              <a:pathLst>
                <a:path w="906779" h="867410">
                  <a:moveTo>
                    <a:pt x="906780" y="848106"/>
                  </a:moveTo>
                  <a:lnTo>
                    <a:pt x="892175" y="819531"/>
                  </a:lnTo>
                  <a:lnTo>
                    <a:pt x="882523" y="814705"/>
                  </a:lnTo>
                  <a:lnTo>
                    <a:pt x="790448" y="738505"/>
                  </a:lnTo>
                  <a:lnTo>
                    <a:pt x="790448" y="528828"/>
                  </a:lnTo>
                  <a:lnTo>
                    <a:pt x="649732" y="528828"/>
                  </a:lnTo>
                  <a:lnTo>
                    <a:pt x="649732" y="466979"/>
                  </a:lnTo>
                  <a:lnTo>
                    <a:pt x="727329" y="466979"/>
                  </a:lnTo>
                  <a:lnTo>
                    <a:pt x="727329" y="0"/>
                  </a:lnTo>
                  <a:lnTo>
                    <a:pt x="179451" y="0"/>
                  </a:lnTo>
                  <a:lnTo>
                    <a:pt x="179451" y="466979"/>
                  </a:lnTo>
                  <a:lnTo>
                    <a:pt x="257048" y="466979"/>
                  </a:lnTo>
                  <a:lnTo>
                    <a:pt x="257048" y="528828"/>
                  </a:lnTo>
                  <a:lnTo>
                    <a:pt x="116332" y="528828"/>
                  </a:lnTo>
                  <a:lnTo>
                    <a:pt x="116332" y="743204"/>
                  </a:lnTo>
                  <a:lnTo>
                    <a:pt x="29083" y="814705"/>
                  </a:lnTo>
                  <a:lnTo>
                    <a:pt x="19431" y="819531"/>
                  </a:lnTo>
                  <a:lnTo>
                    <a:pt x="9652" y="829056"/>
                  </a:lnTo>
                  <a:lnTo>
                    <a:pt x="0" y="848106"/>
                  </a:lnTo>
                  <a:lnTo>
                    <a:pt x="0" y="852805"/>
                  </a:lnTo>
                  <a:lnTo>
                    <a:pt x="4826" y="857631"/>
                  </a:lnTo>
                  <a:lnTo>
                    <a:pt x="4826" y="862330"/>
                  </a:lnTo>
                  <a:lnTo>
                    <a:pt x="9652" y="862330"/>
                  </a:lnTo>
                  <a:lnTo>
                    <a:pt x="14605" y="867156"/>
                  </a:lnTo>
                  <a:lnTo>
                    <a:pt x="892175" y="867156"/>
                  </a:lnTo>
                  <a:lnTo>
                    <a:pt x="897128" y="862330"/>
                  </a:lnTo>
                  <a:lnTo>
                    <a:pt x="901954" y="862330"/>
                  </a:lnTo>
                  <a:lnTo>
                    <a:pt x="906780" y="857631"/>
                  </a:lnTo>
                  <a:lnTo>
                    <a:pt x="906780" y="848106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56220" y="3364991"/>
              <a:ext cx="906780" cy="867410"/>
            </a:xfrm>
            <a:custGeom>
              <a:avLst/>
              <a:gdLst/>
              <a:ahLst/>
              <a:cxnLst/>
              <a:rect l="l" t="t" r="r" b="b"/>
              <a:pathLst>
                <a:path w="906779" h="867410">
                  <a:moveTo>
                    <a:pt x="882523" y="814705"/>
                  </a:moveTo>
                  <a:lnTo>
                    <a:pt x="790448" y="738505"/>
                  </a:lnTo>
                  <a:lnTo>
                    <a:pt x="790448" y="528828"/>
                  </a:lnTo>
                  <a:lnTo>
                    <a:pt x="649731" y="528828"/>
                  </a:lnTo>
                  <a:lnTo>
                    <a:pt x="649731" y="466979"/>
                  </a:lnTo>
                  <a:lnTo>
                    <a:pt x="727328" y="466979"/>
                  </a:lnTo>
                  <a:lnTo>
                    <a:pt x="727328" y="447929"/>
                  </a:lnTo>
                  <a:lnTo>
                    <a:pt x="727328" y="0"/>
                  </a:lnTo>
                  <a:lnTo>
                    <a:pt x="455802" y="0"/>
                  </a:lnTo>
                  <a:lnTo>
                    <a:pt x="179450" y="0"/>
                  </a:lnTo>
                  <a:lnTo>
                    <a:pt x="179450" y="443103"/>
                  </a:lnTo>
                  <a:lnTo>
                    <a:pt x="179450" y="466979"/>
                  </a:lnTo>
                  <a:lnTo>
                    <a:pt x="257048" y="466979"/>
                  </a:lnTo>
                  <a:lnTo>
                    <a:pt x="257048" y="528828"/>
                  </a:lnTo>
                  <a:lnTo>
                    <a:pt x="116331" y="528828"/>
                  </a:lnTo>
                  <a:lnTo>
                    <a:pt x="116331" y="743204"/>
                  </a:lnTo>
                  <a:lnTo>
                    <a:pt x="29082" y="814705"/>
                  </a:lnTo>
                  <a:lnTo>
                    <a:pt x="19430" y="819531"/>
                  </a:lnTo>
                  <a:lnTo>
                    <a:pt x="9651" y="829056"/>
                  </a:lnTo>
                  <a:lnTo>
                    <a:pt x="4825" y="838581"/>
                  </a:lnTo>
                  <a:lnTo>
                    <a:pt x="0" y="848106"/>
                  </a:lnTo>
                  <a:lnTo>
                    <a:pt x="0" y="852805"/>
                  </a:lnTo>
                  <a:lnTo>
                    <a:pt x="4825" y="857631"/>
                  </a:lnTo>
                  <a:lnTo>
                    <a:pt x="4825" y="862330"/>
                  </a:lnTo>
                  <a:lnTo>
                    <a:pt x="9651" y="862330"/>
                  </a:lnTo>
                  <a:lnTo>
                    <a:pt x="14604" y="867156"/>
                  </a:lnTo>
                  <a:lnTo>
                    <a:pt x="24256" y="867156"/>
                  </a:lnTo>
                  <a:lnTo>
                    <a:pt x="29082" y="867156"/>
                  </a:lnTo>
                  <a:lnTo>
                    <a:pt x="455802" y="867156"/>
                  </a:lnTo>
                  <a:lnTo>
                    <a:pt x="877697" y="867156"/>
                  </a:lnTo>
                  <a:lnTo>
                    <a:pt x="887349" y="867156"/>
                  </a:lnTo>
                  <a:lnTo>
                    <a:pt x="892175" y="867156"/>
                  </a:lnTo>
                  <a:lnTo>
                    <a:pt x="897127" y="862330"/>
                  </a:lnTo>
                  <a:lnTo>
                    <a:pt x="901953" y="862330"/>
                  </a:lnTo>
                  <a:lnTo>
                    <a:pt x="906779" y="857631"/>
                  </a:lnTo>
                  <a:lnTo>
                    <a:pt x="906779" y="852805"/>
                  </a:lnTo>
                  <a:lnTo>
                    <a:pt x="906779" y="848106"/>
                  </a:lnTo>
                  <a:lnTo>
                    <a:pt x="901953" y="838581"/>
                  </a:lnTo>
                  <a:lnTo>
                    <a:pt x="897127" y="829056"/>
                  </a:lnTo>
                  <a:lnTo>
                    <a:pt x="892175" y="819531"/>
                  </a:lnTo>
                  <a:lnTo>
                    <a:pt x="882523" y="814705"/>
                  </a:lnTo>
                  <a:close/>
                </a:path>
                <a:path w="906779" h="867410">
                  <a:moveTo>
                    <a:pt x="756411" y="743204"/>
                  </a:moveTo>
                  <a:lnTo>
                    <a:pt x="727328" y="719455"/>
                  </a:lnTo>
                  <a:lnTo>
                    <a:pt x="184276" y="719455"/>
                  </a:lnTo>
                  <a:lnTo>
                    <a:pt x="155194" y="743204"/>
                  </a:lnTo>
                  <a:lnTo>
                    <a:pt x="756411" y="743204"/>
                  </a:lnTo>
                  <a:close/>
                </a:path>
                <a:path w="906779" h="867410">
                  <a:moveTo>
                    <a:pt x="804926" y="790956"/>
                  </a:moveTo>
                  <a:lnTo>
                    <a:pt x="775843" y="767080"/>
                  </a:lnTo>
                  <a:lnTo>
                    <a:pt x="130936" y="767080"/>
                  </a:lnTo>
                  <a:lnTo>
                    <a:pt x="101853" y="790956"/>
                  </a:lnTo>
                  <a:lnTo>
                    <a:pt x="804926" y="790956"/>
                  </a:lnTo>
                  <a:close/>
                </a:path>
                <a:path w="906779" h="867410">
                  <a:moveTo>
                    <a:pt x="863091" y="833755"/>
                  </a:moveTo>
                  <a:lnTo>
                    <a:pt x="834008" y="810006"/>
                  </a:lnTo>
                  <a:lnTo>
                    <a:pt x="77597" y="810006"/>
                  </a:lnTo>
                  <a:lnTo>
                    <a:pt x="48513" y="833755"/>
                  </a:lnTo>
                  <a:lnTo>
                    <a:pt x="863091" y="833755"/>
                  </a:lnTo>
                  <a:close/>
                </a:path>
                <a:path w="906779" h="867410">
                  <a:moveTo>
                    <a:pt x="790448" y="738505"/>
                  </a:moveTo>
                  <a:lnTo>
                    <a:pt x="732281" y="690880"/>
                  </a:lnTo>
                  <a:lnTo>
                    <a:pt x="174498" y="690880"/>
                  </a:lnTo>
                  <a:lnTo>
                    <a:pt x="116331" y="743204"/>
                  </a:lnTo>
                </a:path>
                <a:path w="906779" h="867410">
                  <a:moveTo>
                    <a:pt x="552830" y="566928"/>
                  </a:moveTo>
                  <a:lnTo>
                    <a:pt x="552830" y="590804"/>
                  </a:lnTo>
                  <a:lnTo>
                    <a:pt x="746759" y="590804"/>
                  </a:lnTo>
                  <a:lnTo>
                    <a:pt x="746759" y="566928"/>
                  </a:lnTo>
                  <a:lnTo>
                    <a:pt x="552830" y="566928"/>
                  </a:lnTo>
                  <a:close/>
                </a:path>
                <a:path w="906779" h="867410">
                  <a:moveTo>
                    <a:pt x="257048" y="76200"/>
                  </a:moveTo>
                  <a:lnTo>
                    <a:pt x="257048" y="390652"/>
                  </a:lnTo>
                  <a:lnTo>
                    <a:pt x="649731" y="390652"/>
                  </a:lnTo>
                  <a:lnTo>
                    <a:pt x="649731" y="76200"/>
                  </a:lnTo>
                  <a:lnTo>
                    <a:pt x="257048" y="76200"/>
                  </a:lnTo>
                </a:path>
                <a:path w="906779" h="867410">
                  <a:moveTo>
                    <a:pt x="257048" y="466979"/>
                  </a:moveTo>
                  <a:lnTo>
                    <a:pt x="649731" y="466979"/>
                  </a:lnTo>
                  <a:lnTo>
                    <a:pt x="649731" y="528828"/>
                  </a:lnTo>
                  <a:lnTo>
                    <a:pt x="257048" y="528828"/>
                  </a:lnTo>
                  <a:lnTo>
                    <a:pt x="257048" y="4669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6191" y="1502663"/>
              <a:ext cx="1676400" cy="1076325"/>
            </a:xfrm>
            <a:custGeom>
              <a:avLst/>
              <a:gdLst/>
              <a:ahLst/>
              <a:cxnLst/>
              <a:rect l="l" t="t" r="r" b="b"/>
              <a:pathLst>
                <a:path w="1676400" h="1076325">
                  <a:moveTo>
                    <a:pt x="1073249" y="973582"/>
                  </a:moveTo>
                  <a:lnTo>
                    <a:pt x="639064" y="973582"/>
                  </a:lnTo>
                  <a:lnTo>
                    <a:pt x="638683" y="973836"/>
                  </a:lnTo>
                  <a:lnTo>
                    <a:pt x="671563" y="1008923"/>
                  </a:lnTo>
                  <a:lnTo>
                    <a:pt x="711107" y="1037275"/>
                  </a:lnTo>
                  <a:lnTo>
                    <a:pt x="755991" y="1058280"/>
                  </a:lnTo>
                  <a:lnTo>
                    <a:pt x="804892" y="1071331"/>
                  </a:lnTo>
                  <a:lnTo>
                    <a:pt x="856488" y="1075816"/>
                  </a:lnTo>
                  <a:lnTo>
                    <a:pt x="904972" y="1071822"/>
                  </a:lnTo>
                  <a:lnTo>
                    <a:pt x="950834" y="1060361"/>
                  </a:lnTo>
                  <a:lnTo>
                    <a:pt x="993118" y="1042053"/>
                  </a:lnTo>
                  <a:lnTo>
                    <a:pt x="1030865" y="1017518"/>
                  </a:lnTo>
                  <a:lnTo>
                    <a:pt x="1063118" y="987376"/>
                  </a:lnTo>
                  <a:lnTo>
                    <a:pt x="1073249" y="973582"/>
                  </a:lnTo>
                  <a:close/>
                </a:path>
                <a:path w="1676400" h="1076325">
                  <a:moveTo>
                    <a:pt x="1392835" y="878077"/>
                  </a:moveTo>
                  <a:lnTo>
                    <a:pt x="225806" y="878077"/>
                  </a:lnTo>
                  <a:lnTo>
                    <a:pt x="224790" y="879094"/>
                  </a:lnTo>
                  <a:lnTo>
                    <a:pt x="255160" y="917232"/>
                  </a:lnTo>
                  <a:lnTo>
                    <a:pt x="292109" y="949630"/>
                  </a:lnTo>
                  <a:lnTo>
                    <a:pt x="334597" y="975756"/>
                  </a:lnTo>
                  <a:lnTo>
                    <a:pt x="381583" y="995077"/>
                  </a:lnTo>
                  <a:lnTo>
                    <a:pt x="432026" y="1007061"/>
                  </a:lnTo>
                  <a:lnTo>
                    <a:pt x="484885" y="1011174"/>
                  </a:lnTo>
                  <a:lnTo>
                    <a:pt x="525317" y="1008764"/>
                  </a:lnTo>
                  <a:lnTo>
                    <a:pt x="564880" y="1001617"/>
                  </a:lnTo>
                  <a:lnTo>
                    <a:pt x="602990" y="989849"/>
                  </a:lnTo>
                  <a:lnTo>
                    <a:pt x="639064" y="973582"/>
                  </a:lnTo>
                  <a:lnTo>
                    <a:pt x="1073249" y="973582"/>
                  </a:lnTo>
                  <a:lnTo>
                    <a:pt x="1088920" y="952246"/>
                  </a:lnTo>
                  <a:lnTo>
                    <a:pt x="1107313" y="912749"/>
                  </a:lnTo>
                  <a:lnTo>
                    <a:pt x="1345118" y="912749"/>
                  </a:lnTo>
                  <a:lnTo>
                    <a:pt x="1366201" y="901129"/>
                  </a:lnTo>
                  <a:lnTo>
                    <a:pt x="1392835" y="878077"/>
                  </a:lnTo>
                  <a:close/>
                </a:path>
                <a:path w="1676400" h="1076325">
                  <a:moveTo>
                    <a:pt x="1345118" y="912749"/>
                  </a:moveTo>
                  <a:lnTo>
                    <a:pt x="1107313" y="912749"/>
                  </a:lnTo>
                  <a:lnTo>
                    <a:pt x="1107567" y="914019"/>
                  </a:lnTo>
                  <a:lnTo>
                    <a:pt x="1135284" y="926859"/>
                  </a:lnTo>
                  <a:lnTo>
                    <a:pt x="1164621" y="936164"/>
                  </a:lnTo>
                  <a:lnTo>
                    <a:pt x="1195149" y="941826"/>
                  </a:lnTo>
                  <a:lnTo>
                    <a:pt x="1226439" y="943737"/>
                  </a:lnTo>
                  <a:lnTo>
                    <a:pt x="1277611" y="938618"/>
                  </a:lnTo>
                  <a:lnTo>
                    <a:pt x="1324645" y="924031"/>
                  </a:lnTo>
                  <a:lnTo>
                    <a:pt x="1345118" y="912749"/>
                  </a:lnTo>
                  <a:close/>
                </a:path>
                <a:path w="1676400" h="1076325">
                  <a:moveTo>
                    <a:pt x="81925" y="631766"/>
                  </a:moveTo>
                  <a:lnTo>
                    <a:pt x="63029" y="653067"/>
                  </a:lnTo>
                  <a:lnTo>
                    <a:pt x="48688" y="677656"/>
                  </a:lnTo>
                  <a:lnTo>
                    <a:pt x="39848" y="704125"/>
                  </a:lnTo>
                  <a:lnTo>
                    <a:pt x="36830" y="731774"/>
                  </a:lnTo>
                  <a:lnTo>
                    <a:pt x="45462" y="778368"/>
                  </a:lnTo>
                  <a:lnTo>
                    <a:pt x="69500" y="818843"/>
                  </a:lnTo>
                  <a:lnTo>
                    <a:pt x="106150" y="850764"/>
                  </a:lnTo>
                  <a:lnTo>
                    <a:pt x="152621" y="871701"/>
                  </a:lnTo>
                  <a:lnTo>
                    <a:pt x="206121" y="879221"/>
                  </a:lnTo>
                  <a:lnTo>
                    <a:pt x="212597" y="879221"/>
                  </a:lnTo>
                  <a:lnTo>
                    <a:pt x="219202" y="878839"/>
                  </a:lnTo>
                  <a:lnTo>
                    <a:pt x="225806" y="878077"/>
                  </a:lnTo>
                  <a:lnTo>
                    <a:pt x="1392835" y="878077"/>
                  </a:lnTo>
                  <a:lnTo>
                    <a:pt x="1400939" y="871064"/>
                  </a:lnTo>
                  <a:lnTo>
                    <a:pt x="1427519" y="834990"/>
                  </a:lnTo>
                  <a:lnTo>
                    <a:pt x="1444602" y="794060"/>
                  </a:lnTo>
                  <a:lnTo>
                    <a:pt x="1450848" y="749426"/>
                  </a:lnTo>
                  <a:lnTo>
                    <a:pt x="1450467" y="748919"/>
                  </a:lnTo>
                  <a:lnTo>
                    <a:pt x="1497319" y="739208"/>
                  </a:lnTo>
                  <a:lnTo>
                    <a:pt x="1540325" y="722667"/>
                  </a:lnTo>
                  <a:lnTo>
                    <a:pt x="1578744" y="700040"/>
                  </a:lnTo>
                  <a:lnTo>
                    <a:pt x="1611836" y="672068"/>
                  </a:lnTo>
                  <a:lnTo>
                    <a:pt x="1638862" y="639494"/>
                  </a:lnTo>
                  <a:lnTo>
                    <a:pt x="1642625" y="632713"/>
                  </a:lnTo>
                  <a:lnTo>
                    <a:pt x="83312" y="632713"/>
                  </a:lnTo>
                  <a:lnTo>
                    <a:pt x="81925" y="631766"/>
                  </a:lnTo>
                  <a:close/>
                </a:path>
                <a:path w="1676400" h="1076325">
                  <a:moveTo>
                    <a:pt x="1643541" y="631063"/>
                  </a:moveTo>
                  <a:lnTo>
                    <a:pt x="82550" y="631063"/>
                  </a:lnTo>
                  <a:lnTo>
                    <a:pt x="83312" y="632713"/>
                  </a:lnTo>
                  <a:lnTo>
                    <a:pt x="1642625" y="632713"/>
                  </a:lnTo>
                  <a:lnTo>
                    <a:pt x="1643541" y="631063"/>
                  </a:lnTo>
                  <a:close/>
                </a:path>
                <a:path w="1676400" h="1076325">
                  <a:moveTo>
                    <a:pt x="150714" y="357754"/>
                  </a:moveTo>
                  <a:lnTo>
                    <a:pt x="102510" y="368637"/>
                  </a:lnTo>
                  <a:lnTo>
                    <a:pt x="60871" y="390962"/>
                  </a:lnTo>
                  <a:lnTo>
                    <a:pt x="28480" y="422517"/>
                  </a:lnTo>
                  <a:lnTo>
                    <a:pt x="7476" y="461211"/>
                  </a:lnTo>
                  <a:lnTo>
                    <a:pt x="0" y="504951"/>
                  </a:lnTo>
                  <a:lnTo>
                    <a:pt x="5713" y="543363"/>
                  </a:lnTo>
                  <a:lnTo>
                    <a:pt x="22272" y="578596"/>
                  </a:lnTo>
                  <a:lnTo>
                    <a:pt x="48523" y="608947"/>
                  </a:lnTo>
                  <a:lnTo>
                    <a:pt x="81925" y="631766"/>
                  </a:lnTo>
                  <a:lnTo>
                    <a:pt x="82550" y="631063"/>
                  </a:lnTo>
                  <a:lnTo>
                    <a:pt x="1643541" y="631063"/>
                  </a:lnTo>
                  <a:lnTo>
                    <a:pt x="1659082" y="603061"/>
                  </a:lnTo>
                  <a:lnTo>
                    <a:pt x="1671756" y="563512"/>
                  </a:lnTo>
                  <a:lnTo>
                    <a:pt x="1676146" y="521588"/>
                  </a:lnTo>
                  <a:lnTo>
                    <a:pt x="1672599" y="484060"/>
                  </a:lnTo>
                  <a:lnTo>
                    <a:pt x="1662160" y="447770"/>
                  </a:lnTo>
                  <a:lnTo>
                    <a:pt x="1645124" y="413432"/>
                  </a:lnTo>
                  <a:lnTo>
                    <a:pt x="1621790" y="381762"/>
                  </a:lnTo>
                  <a:lnTo>
                    <a:pt x="1621155" y="381635"/>
                  </a:lnTo>
                  <a:lnTo>
                    <a:pt x="1628435" y="364392"/>
                  </a:lnTo>
                  <a:lnTo>
                    <a:pt x="1630322" y="358013"/>
                  </a:lnTo>
                  <a:lnTo>
                    <a:pt x="150749" y="358013"/>
                  </a:lnTo>
                  <a:lnTo>
                    <a:pt x="150714" y="357754"/>
                  </a:lnTo>
                  <a:close/>
                </a:path>
                <a:path w="1676400" h="1076325">
                  <a:moveTo>
                    <a:pt x="1630435" y="357632"/>
                  </a:moveTo>
                  <a:lnTo>
                    <a:pt x="151257" y="357632"/>
                  </a:lnTo>
                  <a:lnTo>
                    <a:pt x="150749" y="358013"/>
                  </a:lnTo>
                  <a:lnTo>
                    <a:pt x="1630322" y="358013"/>
                  </a:lnTo>
                  <a:lnTo>
                    <a:pt x="1630435" y="357632"/>
                  </a:lnTo>
                  <a:close/>
                </a:path>
                <a:path w="1676400" h="1076325">
                  <a:moveTo>
                    <a:pt x="410464" y="98171"/>
                  </a:moveTo>
                  <a:lnTo>
                    <a:pt x="357632" y="102821"/>
                  </a:lnTo>
                  <a:lnTo>
                    <a:pt x="308427" y="116161"/>
                  </a:lnTo>
                  <a:lnTo>
                    <a:pt x="263901" y="137269"/>
                  </a:lnTo>
                  <a:lnTo>
                    <a:pt x="225107" y="165227"/>
                  </a:lnTo>
                  <a:lnTo>
                    <a:pt x="193100" y="199113"/>
                  </a:lnTo>
                  <a:lnTo>
                    <a:pt x="168933" y="238009"/>
                  </a:lnTo>
                  <a:lnTo>
                    <a:pt x="153661" y="280995"/>
                  </a:lnTo>
                  <a:lnTo>
                    <a:pt x="148335" y="327151"/>
                  </a:lnTo>
                  <a:lnTo>
                    <a:pt x="148498" y="334867"/>
                  </a:lnTo>
                  <a:lnTo>
                    <a:pt x="148971" y="342582"/>
                  </a:lnTo>
                  <a:lnTo>
                    <a:pt x="149729" y="350297"/>
                  </a:lnTo>
                  <a:lnTo>
                    <a:pt x="150714" y="357754"/>
                  </a:lnTo>
                  <a:lnTo>
                    <a:pt x="151257" y="357632"/>
                  </a:lnTo>
                  <a:lnTo>
                    <a:pt x="1630435" y="357632"/>
                  </a:lnTo>
                  <a:lnTo>
                    <a:pt x="1633680" y="346662"/>
                  </a:lnTo>
                  <a:lnTo>
                    <a:pt x="1636853" y="328574"/>
                  </a:lnTo>
                  <a:lnTo>
                    <a:pt x="1637919" y="310261"/>
                  </a:lnTo>
                  <a:lnTo>
                    <a:pt x="1630700" y="262776"/>
                  </a:lnTo>
                  <a:lnTo>
                    <a:pt x="1610161" y="219607"/>
                  </a:lnTo>
                  <a:lnTo>
                    <a:pt x="1577980" y="182693"/>
                  </a:lnTo>
                  <a:lnTo>
                    <a:pt x="1535831" y="153971"/>
                  </a:lnTo>
                  <a:lnTo>
                    <a:pt x="1485392" y="135382"/>
                  </a:lnTo>
                  <a:lnTo>
                    <a:pt x="1486154" y="135127"/>
                  </a:lnTo>
                  <a:lnTo>
                    <a:pt x="1484075" y="129666"/>
                  </a:lnTo>
                  <a:lnTo>
                    <a:pt x="542925" y="129666"/>
                  </a:lnTo>
                  <a:lnTo>
                    <a:pt x="511780" y="116066"/>
                  </a:lnTo>
                  <a:lnTo>
                    <a:pt x="479028" y="106203"/>
                  </a:lnTo>
                  <a:lnTo>
                    <a:pt x="445109" y="100199"/>
                  </a:lnTo>
                  <a:lnTo>
                    <a:pt x="410464" y="98171"/>
                  </a:lnTo>
                  <a:close/>
                </a:path>
                <a:path w="1676400" h="1076325">
                  <a:moveTo>
                    <a:pt x="726313" y="32385"/>
                  </a:moveTo>
                  <a:lnTo>
                    <a:pt x="670504" y="39082"/>
                  </a:lnTo>
                  <a:lnTo>
                    <a:pt x="619696" y="58245"/>
                  </a:lnTo>
                  <a:lnTo>
                    <a:pt x="576508" y="88481"/>
                  </a:lnTo>
                  <a:lnTo>
                    <a:pt x="543560" y="128397"/>
                  </a:lnTo>
                  <a:lnTo>
                    <a:pt x="542925" y="129666"/>
                  </a:lnTo>
                  <a:lnTo>
                    <a:pt x="1484075" y="129666"/>
                  </a:lnTo>
                  <a:lnTo>
                    <a:pt x="1469368" y="91033"/>
                  </a:lnTo>
                  <a:lnTo>
                    <a:pt x="1464098" y="84327"/>
                  </a:lnTo>
                  <a:lnTo>
                    <a:pt x="871474" y="84327"/>
                  </a:lnTo>
                  <a:lnTo>
                    <a:pt x="840095" y="62174"/>
                  </a:lnTo>
                  <a:lnTo>
                    <a:pt x="804751" y="45878"/>
                  </a:lnTo>
                  <a:lnTo>
                    <a:pt x="766478" y="35821"/>
                  </a:lnTo>
                  <a:lnTo>
                    <a:pt x="726313" y="32385"/>
                  </a:lnTo>
                  <a:close/>
                </a:path>
                <a:path w="1676400" h="1076325">
                  <a:moveTo>
                    <a:pt x="1022477" y="0"/>
                  </a:moveTo>
                  <a:lnTo>
                    <a:pt x="975709" y="5744"/>
                  </a:lnTo>
                  <a:lnTo>
                    <a:pt x="933322" y="22145"/>
                  </a:lnTo>
                  <a:lnTo>
                    <a:pt x="897604" y="47952"/>
                  </a:lnTo>
                  <a:lnTo>
                    <a:pt x="870839" y="81914"/>
                  </a:lnTo>
                  <a:lnTo>
                    <a:pt x="871474" y="84327"/>
                  </a:lnTo>
                  <a:lnTo>
                    <a:pt x="1464098" y="84327"/>
                  </a:lnTo>
                  <a:lnTo>
                    <a:pt x="1443637" y="58293"/>
                  </a:lnTo>
                  <a:lnTo>
                    <a:pt x="1157097" y="58293"/>
                  </a:lnTo>
                  <a:lnTo>
                    <a:pt x="1129990" y="33647"/>
                  </a:lnTo>
                  <a:lnTo>
                    <a:pt x="1097597" y="15335"/>
                  </a:lnTo>
                  <a:lnTo>
                    <a:pt x="1061299" y="3929"/>
                  </a:lnTo>
                  <a:lnTo>
                    <a:pt x="1022477" y="0"/>
                  </a:lnTo>
                  <a:close/>
                </a:path>
                <a:path w="1676400" h="1076325">
                  <a:moveTo>
                    <a:pt x="1300607" y="0"/>
                  </a:moveTo>
                  <a:lnTo>
                    <a:pt x="1259820" y="3889"/>
                  </a:lnTo>
                  <a:lnTo>
                    <a:pt x="1221390" y="15208"/>
                  </a:lnTo>
                  <a:lnTo>
                    <a:pt x="1186628" y="33432"/>
                  </a:lnTo>
                  <a:lnTo>
                    <a:pt x="1156843" y="58038"/>
                  </a:lnTo>
                  <a:lnTo>
                    <a:pt x="1157097" y="58293"/>
                  </a:lnTo>
                  <a:lnTo>
                    <a:pt x="1443637" y="58293"/>
                  </a:lnTo>
                  <a:lnTo>
                    <a:pt x="1440080" y="53766"/>
                  </a:lnTo>
                  <a:lnTo>
                    <a:pt x="1400630" y="25034"/>
                  </a:lnTo>
                  <a:lnTo>
                    <a:pt x="1353358" y="6543"/>
                  </a:lnTo>
                  <a:lnTo>
                    <a:pt x="1300607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6191" y="1502663"/>
              <a:ext cx="1676400" cy="1076325"/>
            </a:xfrm>
            <a:custGeom>
              <a:avLst/>
              <a:gdLst/>
              <a:ahLst/>
              <a:cxnLst/>
              <a:rect l="l" t="t" r="r" b="b"/>
              <a:pathLst>
                <a:path w="1676400" h="1076325">
                  <a:moveTo>
                    <a:pt x="151257" y="357632"/>
                  </a:moveTo>
                  <a:lnTo>
                    <a:pt x="102510" y="368637"/>
                  </a:lnTo>
                  <a:lnTo>
                    <a:pt x="60871" y="390962"/>
                  </a:lnTo>
                  <a:lnTo>
                    <a:pt x="28480" y="422517"/>
                  </a:lnTo>
                  <a:lnTo>
                    <a:pt x="7476" y="461211"/>
                  </a:lnTo>
                  <a:lnTo>
                    <a:pt x="0" y="504951"/>
                  </a:lnTo>
                  <a:lnTo>
                    <a:pt x="5713" y="543363"/>
                  </a:lnTo>
                  <a:lnTo>
                    <a:pt x="22272" y="578596"/>
                  </a:lnTo>
                  <a:lnTo>
                    <a:pt x="48523" y="608947"/>
                  </a:lnTo>
                  <a:lnTo>
                    <a:pt x="83312" y="632713"/>
                  </a:lnTo>
                  <a:lnTo>
                    <a:pt x="48688" y="677656"/>
                  </a:lnTo>
                  <a:lnTo>
                    <a:pt x="36830" y="731774"/>
                  </a:lnTo>
                  <a:lnTo>
                    <a:pt x="45462" y="778368"/>
                  </a:lnTo>
                  <a:lnTo>
                    <a:pt x="69500" y="818843"/>
                  </a:lnTo>
                  <a:lnTo>
                    <a:pt x="106150" y="850764"/>
                  </a:lnTo>
                  <a:lnTo>
                    <a:pt x="152621" y="871701"/>
                  </a:lnTo>
                  <a:lnTo>
                    <a:pt x="206121" y="879221"/>
                  </a:lnTo>
                  <a:lnTo>
                    <a:pt x="212597" y="879221"/>
                  </a:lnTo>
                  <a:lnTo>
                    <a:pt x="219202" y="878839"/>
                  </a:lnTo>
                  <a:lnTo>
                    <a:pt x="225806" y="878077"/>
                  </a:lnTo>
                  <a:lnTo>
                    <a:pt x="224790" y="879094"/>
                  </a:lnTo>
                  <a:lnTo>
                    <a:pt x="255160" y="917232"/>
                  </a:lnTo>
                  <a:lnTo>
                    <a:pt x="292109" y="949630"/>
                  </a:lnTo>
                  <a:lnTo>
                    <a:pt x="334597" y="975756"/>
                  </a:lnTo>
                  <a:lnTo>
                    <a:pt x="381583" y="995077"/>
                  </a:lnTo>
                  <a:lnTo>
                    <a:pt x="432026" y="1007061"/>
                  </a:lnTo>
                  <a:lnTo>
                    <a:pt x="484885" y="1011174"/>
                  </a:lnTo>
                  <a:lnTo>
                    <a:pt x="525317" y="1008764"/>
                  </a:lnTo>
                  <a:lnTo>
                    <a:pt x="564880" y="1001617"/>
                  </a:lnTo>
                  <a:lnTo>
                    <a:pt x="602990" y="989849"/>
                  </a:lnTo>
                  <a:lnTo>
                    <a:pt x="639064" y="973582"/>
                  </a:lnTo>
                  <a:lnTo>
                    <a:pt x="638683" y="973836"/>
                  </a:lnTo>
                  <a:lnTo>
                    <a:pt x="671563" y="1008923"/>
                  </a:lnTo>
                  <a:lnTo>
                    <a:pt x="711107" y="1037275"/>
                  </a:lnTo>
                  <a:lnTo>
                    <a:pt x="755991" y="1058280"/>
                  </a:lnTo>
                  <a:lnTo>
                    <a:pt x="804892" y="1071331"/>
                  </a:lnTo>
                  <a:lnTo>
                    <a:pt x="856488" y="1075816"/>
                  </a:lnTo>
                  <a:lnTo>
                    <a:pt x="904972" y="1071822"/>
                  </a:lnTo>
                  <a:lnTo>
                    <a:pt x="950834" y="1060361"/>
                  </a:lnTo>
                  <a:lnTo>
                    <a:pt x="993118" y="1042053"/>
                  </a:lnTo>
                  <a:lnTo>
                    <a:pt x="1030865" y="1017518"/>
                  </a:lnTo>
                  <a:lnTo>
                    <a:pt x="1063118" y="987376"/>
                  </a:lnTo>
                  <a:lnTo>
                    <a:pt x="1088920" y="952246"/>
                  </a:lnTo>
                  <a:lnTo>
                    <a:pt x="1107313" y="912749"/>
                  </a:lnTo>
                  <a:lnTo>
                    <a:pt x="1107567" y="914019"/>
                  </a:lnTo>
                  <a:lnTo>
                    <a:pt x="1135284" y="926859"/>
                  </a:lnTo>
                  <a:lnTo>
                    <a:pt x="1164621" y="936164"/>
                  </a:lnTo>
                  <a:lnTo>
                    <a:pt x="1195149" y="941826"/>
                  </a:lnTo>
                  <a:lnTo>
                    <a:pt x="1226439" y="943737"/>
                  </a:lnTo>
                  <a:lnTo>
                    <a:pt x="1277611" y="938618"/>
                  </a:lnTo>
                  <a:lnTo>
                    <a:pt x="1324645" y="924031"/>
                  </a:lnTo>
                  <a:lnTo>
                    <a:pt x="1366201" y="901129"/>
                  </a:lnTo>
                  <a:lnTo>
                    <a:pt x="1400939" y="871064"/>
                  </a:lnTo>
                  <a:lnTo>
                    <a:pt x="1427519" y="834990"/>
                  </a:lnTo>
                  <a:lnTo>
                    <a:pt x="1444602" y="794060"/>
                  </a:lnTo>
                  <a:lnTo>
                    <a:pt x="1450848" y="749426"/>
                  </a:lnTo>
                  <a:lnTo>
                    <a:pt x="1450467" y="748919"/>
                  </a:lnTo>
                  <a:lnTo>
                    <a:pt x="1497319" y="739208"/>
                  </a:lnTo>
                  <a:lnTo>
                    <a:pt x="1540325" y="722667"/>
                  </a:lnTo>
                  <a:lnTo>
                    <a:pt x="1578744" y="700040"/>
                  </a:lnTo>
                  <a:lnTo>
                    <a:pt x="1611836" y="672068"/>
                  </a:lnTo>
                  <a:lnTo>
                    <a:pt x="1638862" y="639494"/>
                  </a:lnTo>
                  <a:lnTo>
                    <a:pt x="1659082" y="603061"/>
                  </a:lnTo>
                  <a:lnTo>
                    <a:pt x="1671756" y="563512"/>
                  </a:lnTo>
                  <a:lnTo>
                    <a:pt x="1676146" y="521588"/>
                  </a:lnTo>
                  <a:lnTo>
                    <a:pt x="1672599" y="484060"/>
                  </a:lnTo>
                  <a:lnTo>
                    <a:pt x="1662160" y="447770"/>
                  </a:lnTo>
                  <a:lnTo>
                    <a:pt x="1645124" y="413432"/>
                  </a:lnTo>
                  <a:lnTo>
                    <a:pt x="1621790" y="381762"/>
                  </a:lnTo>
                  <a:lnTo>
                    <a:pt x="1621155" y="381635"/>
                  </a:lnTo>
                  <a:lnTo>
                    <a:pt x="1628435" y="364392"/>
                  </a:lnTo>
                  <a:lnTo>
                    <a:pt x="1633680" y="346662"/>
                  </a:lnTo>
                  <a:lnTo>
                    <a:pt x="1636853" y="328574"/>
                  </a:lnTo>
                  <a:lnTo>
                    <a:pt x="1637919" y="310261"/>
                  </a:lnTo>
                  <a:lnTo>
                    <a:pt x="1630700" y="262776"/>
                  </a:lnTo>
                  <a:lnTo>
                    <a:pt x="1610161" y="219607"/>
                  </a:lnTo>
                  <a:lnTo>
                    <a:pt x="1577980" y="182693"/>
                  </a:lnTo>
                  <a:lnTo>
                    <a:pt x="1535831" y="153971"/>
                  </a:lnTo>
                  <a:lnTo>
                    <a:pt x="1485392" y="135382"/>
                  </a:lnTo>
                  <a:lnTo>
                    <a:pt x="1486154" y="135127"/>
                  </a:lnTo>
                  <a:lnTo>
                    <a:pt x="1469368" y="91033"/>
                  </a:lnTo>
                  <a:lnTo>
                    <a:pt x="1440080" y="53766"/>
                  </a:lnTo>
                  <a:lnTo>
                    <a:pt x="1400630" y="25034"/>
                  </a:lnTo>
                  <a:lnTo>
                    <a:pt x="1353358" y="6543"/>
                  </a:lnTo>
                  <a:lnTo>
                    <a:pt x="1300607" y="0"/>
                  </a:lnTo>
                  <a:lnTo>
                    <a:pt x="1259820" y="3889"/>
                  </a:lnTo>
                  <a:lnTo>
                    <a:pt x="1221390" y="15208"/>
                  </a:lnTo>
                  <a:lnTo>
                    <a:pt x="1186628" y="33432"/>
                  </a:lnTo>
                  <a:lnTo>
                    <a:pt x="1156843" y="58038"/>
                  </a:lnTo>
                  <a:lnTo>
                    <a:pt x="1157097" y="58293"/>
                  </a:lnTo>
                  <a:lnTo>
                    <a:pt x="1129990" y="33647"/>
                  </a:lnTo>
                  <a:lnTo>
                    <a:pt x="1097597" y="15335"/>
                  </a:lnTo>
                  <a:lnTo>
                    <a:pt x="1061299" y="3929"/>
                  </a:lnTo>
                  <a:lnTo>
                    <a:pt x="1022477" y="0"/>
                  </a:lnTo>
                  <a:lnTo>
                    <a:pt x="975709" y="5744"/>
                  </a:lnTo>
                  <a:lnTo>
                    <a:pt x="933322" y="22145"/>
                  </a:lnTo>
                  <a:lnTo>
                    <a:pt x="897604" y="47952"/>
                  </a:lnTo>
                  <a:lnTo>
                    <a:pt x="870839" y="81914"/>
                  </a:lnTo>
                  <a:lnTo>
                    <a:pt x="871474" y="84327"/>
                  </a:lnTo>
                  <a:lnTo>
                    <a:pt x="840095" y="62174"/>
                  </a:lnTo>
                  <a:lnTo>
                    <a:pt x="804751" y="45878"/>
                  </a:lnTo>
                  <a:lnTo>
                    <a:pt x="766478" y="35821"/>
                  </a:lnTo>
                  <a:lnTo>
                    <a:pt x="726313" y="32385"/>
                  </a:lnTo>
                  <a:lnTo>
                    <a:pt x="670504" y="39082"/>
                  </a:lnTo>
                  <a:lnTo>
                    <a:pt x="619696" y="58245"/>
                  </a:lnTo>
                  <a:lnTo>
                    <a:pt x="576508" y="88481"/>
                  </a:lnTo>
                  <a:lnTo>
                    <a:pt x="543560" y="128397"/>
                  </a:lnTo>
                  <a:lnTo>
                    <a:pt x="542925" y="129666"/>
                  </a:lnTo>
                  <a:lnTo>
                    <a:pt x="511780" y="116066"/>
                  </a:lnTo>
                  <a:lnTo>
                    <a:pt x="479028" y="106203"/>
                  </a:lnTo>
                  <a:lnTo>
                    <a:pt x="445109" y="100199"/>
                  </a:lnTo>
                  <a:lnTo>
                    <a:pt x="410464" y="98171"/>
                  </a:lnTo>
                  <a:lnTo>
                    <a:pt x="357632" y="102821"/>
                  </a:lnTo>
                  <a:lnTo>
                    <a:pt x="308427" y="116161"/>
                  </a:lnTo>
                  <a:lnTo>
                    <a:pt x="263901" y="137269"/>
                  </a:lnTo>
                  <a:lnTo>
                    <a:pt x="225107" y="165227"/>
                  </a:lnTo>
                  <a:lnTo>
                    <a:pt x="193100" y="199113"/>
                  </a:lnTo>
                  <a:lnTo>
                    <a:pt x="168933" y="238009"/>
                  </a:lnTo>
                  <a:lnTo>
                    <a:pt x="153661" y="280995"/>
                  </a:lnTo>
                  <a:lnTo>
                    <a:pt x="148335" y="327151"/>
                  </a:lnTo>
                  <a:lnTo>
                    <a:pt x="148498" y="334867"/>
                  </a:lnTo>
                  <a:lnTo>
                    <a:pt x="148971" y="342582"/>
                  </a:lnTo>
                  <a:lnTo>
                    <a:pt x="149729" y="350297"/>
                  </a:lnTo>
                  <a:lnTo>
                    <a:pt x="150749" y="358013"/>
                  </a:lnTo>
                  <a:lnTo>
                    <a:pt x="151257" y="357632"/>
                  </a:lnTo>
                  <a:close/>
                </a:path>
                <a:path w="1676400" h="1076325">
                  <a:moveTo>
                    <a:pt x="83312" y="632713"/>
                  </a:moveTo>
                  <a:lnTo>
                    <a:pt x="103342" y="641514"/>
                  </a:lnTo>
                  <a:lnTo>
                    <a:pt x="124396" y="647874"/>
                  </a:lnTo>
                  <a:lnTo>
                    <a:pt x="146212" y="651734"/>
                  </a:lnTo>
                  <a:lnTo>
                    <a:pt x="168528" y="653034"/>
                  </a:lnTo>
                  <a:lnTo>
                    <a:pt x="172974" y="653034"/>
                  </a:lnTo>
                  <a:lnTo>
                    <a:pt x="177291" y="652907"/>
                  </a:lnTo>
                  <a:lnTo>
                    <a:pt x="181737" y="652652"/>
                  </a:lnTo>
                </a:path>
                <a:path w="1676400" h="1076325">
                  <a:moveTo>
                    <a:pt x="225806" y="878077"/>
                  </a:moveTo>
                  <a:lnTo>
                    <a:pt x="236781" y="876698"/>
                  </a:lnTo>
                  <a:lnTo>
                    <a:pt x="247602" y="874664"/>
                  </a:lnTo>
                  <a:lnTo>
                    <a:pt x="258256" y="871987"/>
                  </a:lnTo>
                  <a:lnTo>
                    <a:pt x="268732" y="868680"/>
                  </a:lnTo>
                </a:path>
                <a:path w="1676400" h="1076325">
                  <a:moveTo>
                    <a:pt x="612775" y="930528"/>
                  </a:moveTo>
                  <a:lnTo>
                    <a:pt x="618251" y="941760"/>
                  </a:lnTo>
                  <a:lnTo>
                    <a:pt x="624395" y="952753"/>
                  </a:lnTo>
                  <a:lnTo>
                    <a:pt x="631205" y="963461"/>
                  </a:lnTo>
                  <a:lnTo>
                    <a:pt x="638683" y="973836"/>
                  </a:lnTo>
                </a:path>
                <a:path w="1676400" h="1076325">
                  <a:moveTo>
                    <a:pt x="1107313" y="912749"/>
                  </a:moveTo>
                  <a:lnTo>
                    <a:pt x="1110956" y="901059"/>
                  </a:lnTo>
                  <a:lnTo>
                    <a:pt x="1113885" y="889238"/>
                  </a:lnTo>
                  <a:lnTo>
                    <a:pt x="1116099" y="877298"/>
                  </a:lnTo>
                  <a:lnTo>
                    <a:pt x="1117600" y="8652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6357" y="2069845"/>
              <a:ext cx="135382" cy="18681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86940" y="1560702"/>
              <a:ext cx="1470660" cy="390525"/>
            </a:xfrm>
            <a:custGeom>
              <a:avLst/>
              <a:gdLst/>
              <a:ahLst/>
              <a:cxnLst/>
              <a:rect l="l" t="t" r="r" b="b"/>
              <a:pathLst>
                <a:path w="1470660" h="390525">
                  <a:moveTo>
                    <a:pt x="1414271" y="390271"/>
                  </a:moveTo>
                  <a:lnTo>
                    <a:pt x="1431561" y="375798"/>
                  </a:lnTo>
                  <a:lnTo>
                    <a:pt x="1446768" y="359743"/>
                  </a:lnTo>
                  <a:lnTo>
                    <a:pt x="1459759" y="342282"/>
                  </a:lnTo>
                  <a:lnTo>
                    <a:pt x="1470406" y="323596"/>
                  </a:lnTo>
                </a:path>
                <a:path w="1470660" h="390525">
                  <a:moveTo>
                    <a:pt x="1338326" y="108585"/>
                  </a:moveTo>
                  <a:lnTo>
                    <a:pt x="1338326" y="107696"/>
                  </a:lnTo>
                  <a:lnTo>
                    <a:pt x="1338326" y="106934"/>
                  </a:lnTo>
                  <a:lnTo>
                    <a:pt x="1338326" y="106172"/>
                  </a:lnTo>
                  <a:lnTo>
                    <a:pt x="1338137" y="98841"/>
                  </a:lnTo>
                  <a:lnTo>
                    <a:pt x="1337579" y="91535"/>
                  </a:lnTo>
                  <a:lnTo>
                    <a:pt x="1336665" y="84276"/>
                  </a:lnTo>
                  <a:lnTo>
                    <a:pt x="1335404" y="77088"/>
                  </a:lnTo>
                </a:path>
                <a:path w="1470660" h="390525">
                  <a:moveTo>
                    <a:pt x="1006094" y="0"/>
                  </a:moveTo>
                  <a:lnTo>
                    <a:pt x="997642" y="9324"/>
                  </a:lnTo>
                  <a:lnTo>
                    <a:pt x="990012" y="19161"/>
                  </a:lnTo>
                  <a:lnTo>
                    <a:pt x="983216" y="29450"/>
                  </a:lnTo>
                  <a:lnTo>
                    <a:pt x="977264" y="40132"/>
                  </a:lnTo>
                </a:path>
                <a:path w="1470660" h="390525">
                  <a:moveTo>
                    <a:pt x="720089" y="23875"/>
                  </a:moveTo>
                  <a:lnTo>
                    <a:pt x="715710" y="32258"/>
                  </a:lnTo>
                  <a:lnTo>
                    <a:pt x="711914" y="40830"/>
                  </a:lnTo>
                  <a:lnTo>
                    <a:pt x="708713" y="49593"/>
                  </a:lnTo>
                  <a:lnTo>
                    <a:pt x="706119" y="58547"/>
                  </a:lnTo>
                </a:path>
                <a:path w="1470660" h="390525">
                  <a:moveTo>
                    <a:pt x="442594" y="105156"/>
                  </a:moveTo>
                  <a:lnTo>
                    <a:pt x="430859" y="95756"/>
                  </a:lnTo>
                  <a:lnTo>
                    <a:pt x="418528" y="87010"/>
                  </a:lnTo>
                  <a:lnTo>
                    <a:pt x="405626" y="78956"/>
                  </a:lnTo>
                  <a:lnTo>
                    <a:pt x="392175" y="71627"/>
                  </a:lnTo>
                </a:path>
                <a:path w="1470660" h="390525">
                  <a:moveTo>
                    <a:pt x="0" y="299974"/>
                  </a:moveTo>
                  <a:lnTo>
                    <a:pt x="1565" y="308901"/>
                  </a:lnTo>
                  <a:lnTo>
                    <a:pt x="3571" y="317769"/>
                  </a:lnTo>
                  <a:lnTo>
                    <a:pt x="5982" y="326566"/>
                  </a:lnTo>
                  <a:lnTo>
                    <a:pt x="8762" y="3352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8099" y="1735836"/>
              <a:ext cx="507491" cy="10195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6457" y="3425190"/>
              <a:ext cx="1935480" cy="398145"/>
            </a:xfrm>
            <a:custGeom>
              <a:avLst/>
              <a:gdLst/>
              <a:ahLst/>
              <a:cxnLst/>
              <a:rect l="l" t="t" r="r" b="b"/>
              <a:pathLst>
                <a:path w="1935480" h="398145">
                  <a:moveTo>
                    <a:pt x="947928" y="397764"/>
                  </a:moveTo>
                  <a:lnTo>
                    <a:pt x="947928" y="0"/>
                  </a:lnTo>
                </a:path>
                <a:path w="1935480" h="398145">
                  <a:moveTo>
                    <a:pt x="0" y="397764"/>
                  </a:moveTo>
                  <a:lnTo>
                    <a:pt x="0" y="0"/>
                  </a:lnTo>
                </a:path>
                <a:path w="1935480" h="398145">
                  <a:moveTo>
                    <a:pt x="1935480" y="397764"/>
                  </a:moveTo>
                  <a:lnTo>
                    <a:pt x="1935480" y="0"/>
                  </a:lnTo>
                </a:path>
              </a:pathLst>
            </a:custGeom>
            <a:ln w="381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3944" y="3822191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454152" y="0"/>
                  </a:moveTo>
                  <a:lnTo>
                    <a:pt x="140119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06" y="867156"/>
                  </a:lnTo>
                  <a:lnTo>
                    <a:pt x="318871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3943" y="3822191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0" y="87629"/>
                  </a:moveTo>
                  <a:lnTo>
                    <a:pt x="140119" y="0"/>
                  </a:lnTo>
                  <a:lnTo>
                    <a:pt x="227076" y="0"/>
                  </a:lnTo>
                  <a:lnTo>
                    <a:pt x="454152" y="0"/>
                  </a:lnTo>
                  <a:lnTo>
                    <a:pt x="454152" y="467613"/>
                  </a:lnTo>
                  <a:lnTo>
                    <a:pt x="454152" y="779525"/>
                  </a:lnTo>
                  <a:lnTo>
                    <a:pt x="318871" y="867155"/>
                  </a:lnTo>
                  <a:lnTo>
                    <a:pt x="222237" y="867155"/>
                  </a:lnTo>
                  <a:lnTo>
                    <a:pt x="0" y="867155"/>
                  </a:lnTo>
                  <a:lnTo>
                    <a:pt x="0" y="462787"/>
                  </a:lnTo>
                  <a:lnTo>
                    <a:pt x="0" y="87629"/>
                  </a:lnTo>
                  <a:close/>
                </a:path>
                <a:path w="454659" h="867410">
                  <a:moveTo>
                    <a:pt x="0" y="87629"/>
                  </a:moveTo>
                  <a:lnTo>
                    <a:pt x="309206" y="87629"/>
                  </a:lnTo>
                  <a:lnTo>
                    <a:pt x="454152" y="0"/>
                  </a:lnTo>
                </a:path>
                <a:path w="454659" h="867410">
                  <a:moveTo>
                    <a:pt x="0" y="87629"/>
                  </a:moveTo>
                  <a:lnTo>
                    <a:pt x="309206" y="87629"/>
                  </a:lnTo>
                  <a:lnTo>
                    <a:pt x="309206" y="214375"/>
                  </a:lnTo>
                  <a:lnTo>
                    <a:pt x="309206" y="701547"/>
                  </a:lnTo>
                  <a:lnTo>
                    <a:pt x="309206" y="867155"/>
                  </a:lnTo>
                </a:path>
                <a:path w="454659" h="867410">
                  <a:moveTo>
                    <a:pt x="24155" y="121792"/>
                  </a:moveTo>
                  <a:lnTo>
                    <a:pt x="280225" y="121792"/>
                  </a:lnTo>
                  <a:lnTo>
                    <a:pt x="280225" y="141223"/>
                  </a:lnTo>
                  <a:lnTo>
                    <a:pt x="24155" y="141223"/>
                  </a:lnTo>
                  <a:lnTo>
                    <a:pt x="24155" y="121792"/>
                  </a:lnTo>
                </a:path>
                <a:path w="454659" h="867410">
                  <a:moveTo>
                    <a:pt x="24155" y="180212"/>
                  </a:moveTo>
                  <a:lnTo>
                    <a:pt x="280225" y="180212"/>
                  </a:lnTo>
                  <a:lnTo>
                    <a:pt x="280225" y="194817"/>
                  </a:lnTo>
                  <a:lnTo>
                    <a:pt x="24155" y="194817"/>
                  </a:lnTo>
                  <a:lnTo>
                    <a:pt x="24155" y="180212"/>
                  </a:lnTo>
                </a:path>
                <a:path w="454659" h="867410">
                  <a:moveTo>
                    <a:pt x="24155" y="238759"/>
                  </a:moveTo>
                  <a:lnTo>
                    <a:pt x="280225" y="238759"/>
                  </a:lnTo>
                  <a:lnTo>
                    <a:pt x="280225" y="253364"/>
                  </a:lnTo>
                  <a:lnTo>
                    <a:pt x="24155" y="253364"/>
                  </a:lnTo>
                  <a:lnTo>
                    <a:pt x="24155" y="2387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5400" y="3822191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5399" y="3822191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0" y="87629"/>
                  </a:moveTo>
                  <a:lnTo>
                    <a:pt x="140081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3"/>
                  </a:lnTo>
                  <a:lnTo>
                    <a:pt x="454151" y="779525"/>
                  </a:lnTo>
                  <a:lnTo>
                    <a:pt x="318897" y="867155"/>
                  </a:lnTo>
                  <a:lnTo>
                    <a:pt x="222250" y="867155"/>
                  </a:lnTo>
                  <a:lnTo>
                    <a:pt x="0" y="867155"/>
                  </a:lnTo>
                  <a:lnTo>
                    <a:pt x="0" y="462787"/>
                  </a:lnTo>
                  <a:lnTo>
                    <a:pt x="0" y="87629"/>
                  </a:lnTo>
                  <a:close/>
                </a:path>
                <a:path w="454660" h="867410">
                  <a:moveTo>
                    <a:pt x="0" y="87629"/>
                  </a:moveTo>
                  <a:lnTo>
                    <a:pt x="309244" y="87629"/>
                  </a:lnTo>
                  <a:lnTo>
                    <a:pt x="454151" y="0"/>
                  </a:lnTo>
                </a:path>
                <a:path w="454660" h="867410">
                  <a:moveTo>
                    <a:pt x="0" y="87629"/>
                  </a:moveTo>
                  <a:lnTo>
                    <a:pt x="309244" y="87629"/>
                  </a:lnTo>
                  <a:lnTo>
                    <a:pt x="309244" y="214375"/>
                  </a:lnTo>
                  <a:lnTo>
                    <a:pt x="309244" y="701547"/>
                  </a:lnTo>
                  <a:lnTo>
                    <a:pt x="309244" y="867155"/>
                  </a:lnTo>
                </a:path>
                <a:path w="454660" h="867410">
                  <a:moveTo>
                    <a:pt x="24130" y="121792"/>
                  </a:moveTo>
                  <a:lnTo>
                    <a:pt x="280288" y="121792"/>
                  </a:lnTo>
                  <a:lnTo>
                    <a:pt x="280288" y="141223"/>
                  </a:lnTo>
                  <a:lnTo>
                    <a:pt x="24130" y="141223"/>
                  </a:lnTo>
                  <a:lnTo>
                    <a:pt x="24130" y="121792"/>
                  </a:lnTo>
                </a:path>
                <a:path w="454660" h="867410">
                  <a:moveTo>
                    <a:pt x="24130" y="180212"/>
                  </a:moveTo>
                  <a:lnTo>
                    <a:pt x="280288" y="180212"/>
                  </a:lnTo>
                  <a:lnTo>
                    <a:pt x="280288" y="194817"/>
                  </a:lnTo>
                  <a:lnTo>
                    <a:pt x="24130" y="194817"/>
                  </a:lnTo>
                  <a:lnTo>
                    <a:pt x="24130" y="180212"/>
                  </a:lnTo>
                </a:path>
                <a:path w="454660" h="867410">
                  <a:moveTo>
                    <a:pt x="24130" y="238759"/>
                  </a:moveTo>
                  <a:lnTo>
                    <a:pt x="280288" y="238759"/>
                  </a:lnTo>
                  <a:lnTo>
                    <a:pt x="280288" y="253364"/>
                  </a:lnTo>
                  <a:lnTo>
                    <a:pt x="24130" y="253364"/>
                  </a:lnTo>
                  <a:lnTo>
                    <a:pt x="24130" y="2387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25624" y="3822191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25623" y="3822191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0" y="87629"/>
                  </a:moveTo>
                  <a:lnTo>
                    <a:pt x="140081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3"/>
                  </a:lnTo>
                  <a:lnTo>
                    <a:pt x="454151" y="779525"/>
                  </a:lnTo>
                  <a:lnTo>
                    <a:pt x="318896" y="867155"/>
                  </a:lnTo>
                  <a:lnTo>
                    <a:pt x="222250" y="867155"/>
                  </a:lnTo>
                  <a:lnTo>
                    <a:pt x="0" y="867155"/>
                  </a:lnTo>
                  <a:lnTo>
                    <a:pt x="0" y="462787"/>
                  </a:lnTo>
                  <a:lnTo>
                    <a:pt x="0" y="87629"/>
                  </a:lnTo>
                  <a:close/>
                </a:path>
                <a:path w="454660" h="867410">
                  <a:moveTo>
                    <a:pt x="0" y="87629"/>
                  </a:moveTo>
                  <a:lnTo>
                    <a:pt x="309244" y="87629"/>
                  </a:lnTo>
                  <a:lnTo>
                    <a:pt x="454151" y="0"/>
                  </a:lnTo>
                </a:path>
                <a:path w="454660" h="867410">
                  <a:moveTo>
                    <a:pt x="0" y="87629"/>
                  </a:moveTo>
                  <a:lnTo>
                    <a:pt x="309244" y="87629"/>
                  </a:lnTo>
                  <a:lnTo>
                    <a:pt x="309244" y="214375"/>
                  </a:lnTo>
                  <a:lnTo>
                    <a:pt x="309244" y="701547"/>
                  </a:lnTo>
                  <a:lnTo>
                    <a:pt x="309244" y="867155"/>
                  </a:lnTo>
                </a:path>
                <a:path w="454660" h="867410">
                  <a:moveTo>
                    <a:pt x="24130" y="121792"/>
                  </a:moveTo>
                  <a:lnTo>
                    <a:pt x="280288" y="121792"/>
                  </a:lnTo>
                  <a:lnTo>
                    <a:pt x="280288" y="141223"/>
                  </a:lnTo>
                  <a:lnTo>
                    <a:pt x="24130" y="141223"/>
                  </a:lnTo>
                  <a:lnTo>
                    <a:pt x="24130" y="121792"/>
                  </a:lnTo>
                </a:path>
                <a:path w="454660" h="867410">
                  <a:moveTo>
                    <a:pt x="24130" y="180212"/>
                  </a:moveTo>
                  <a:lnTo>
                    <a:pt x="280288" y="180212"/>
                  </a:lnTo>
                  <a:lnTo>
                    <a:pt x="280288" y="194817"/>
                  </a:lnTo>
                  <a:lnTo>
                    <a:pt x="24130" y="194817"/>
                  </a:lnTo>
                  <a:lnTo>
                    <a:pt x="24130" y="180212"/>
                  </a:lnTo>
                </a:path>
                <a:path w="454660" h="867410">
                  <a:moveTo>
                    <a:pt x="24130" y="238759"/>
                  </a:moveTo>
                  <a:lnTo>
                    <a:pt x="280288" y="238759"/>
                  </a:lnTo>
                  <a:lnTo>
                    <a:pt x="280288" y="253364"/>
                  </a:lnTo>
                  <a:lnTo>
                    <a:pt x="24130" y="253364"/>
                  </a:lnTo>
                  <a:lnTo>
                    <a:pt x="24130" y="2387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8991" y="2907791"/>
              <a:ext cx="509015" cy="102107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99865" y="3414521"/>
              <a:ext cx="0" cy="408940"/>
            </a:xfrm>
            <a:custGeom>
              <a:avLst/>
              <a:gdLst/>
              <a:ahLst/>
              <a:cxnLst/>
              <a:rect l="l" t="t" r="r" b="b"/>
              <a:pathLst>
                <a:path h="408939">
                  <a:moveTo>
                    <a:pt x="0" y="408431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167633" y="4746117"/>
            <a:ext cx="75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NIDS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80997" y="1791081"/>
            <a:ext cx="958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68979" y="3284220"/>
            <a:ext cx="4200525" cy="2342515"/>
            <a:chOff x="3268979" y="3284220"/>
            <a:chExt cx="4200525" cy="2342515"/>
          </a:xfrm>
        </p:grpSpPr>
        <p:sp>
          <p:nvSpPr>
            <p:cNvPr id="31" name="object 31"/>
            <p:cNvSpPr/>
            <p:nvPr/>
          </p:nvSpPr>
          <p:spPr>
            <a:xfrm>
              <a:off x="5638037" y="4051554"/>
              <a:ext cx="535305" cy="725805"/>
            </a:xfrm>
            <a:custGeom>
              <a:avLst/>
              <a:gdLst/>
              <a:ahLst/>
              <a:cxnLst/>
              <a:rect l="l" t="t" r="r" b="b"/>
              <a:pathLst>
                <a:path w="535304" h="725804">
                  <a:moveTo>
                    <a:pt x="534924" y="344424"/>
                  </a:moveTo>
                  <a:lnTo>
                    <a:pt x="534924" y="0"/>
                  </a:lnTo>
                </a:path>
                <a:path w="535304" h="725804">
                  <a:moveTo>
                    <a:pt x="0" y="725424"/>
                  </a:moveTo>
                  <a:lnTo>
                    <a:pt x="0" y="381000"/>
                  </a:lnTo>
                </a:path>
              </a:pathLst>
            </a:custGeom>
            <a:ln w="381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43600" y="3288791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43600" y="3288792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0" y="87630"/>
                  </a:moveTo>
                  <a:lnTo>
                    <a:pt x="140080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4"/>
                  </a:lnTo>
                  <a:lnTo>
                    <a:pt x="454151" y="779526"/>
                  </a:lnTo>
                  <a:lnTo>
                    <a:pt x="318897" y="867156"/>
                  </a:lnTo>
                  <a:lnTo>
                    <a:pt x="222250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60" h="867410">
                  <a:moveTo>
                    <a:pt x="0" y="87630"/>
                  </a:moveTo>
                  <a:lnTo>
                    <a:pt x="309245" y="87630"/>
                  </a:lnTo>
                  <a:lnTo>
                    <a:pt x="454151" y="0"/>
                  </a:lnTo>
                </a:path>
                <a:path w="454660" h="867410">
                  <a:moveTo>
                    <a:pt x="0" y="87630"/>
                  </a:moveTo>
                  <a:lnTo>
                    <a:pt x="309245" y="87630"/>
                  </a:lnTo>
                  <a:lnTo>
                    <a:pt x="309245" y="214375"/>
                  </a:lnTo>
                  <a:lnTo>
                    <a:pt x="309245" y="701548"/>
                  </a:lnTo>
                  <a:lnTo>
                    <a:pt x="309245" y="867156"/>
                  </a:lnTo>
                </a:path>
                <a:path w="454660" h="867410">
                  <a:moveTo>
                    <a:pt x="24129" y="121793"/>
                  </a:moveTo>
                  <a:lnTo>
                    <a:pt x="280288" y="121793"/>
                  </a:lnTo>
                  <a:lnTo>
                    <a:pt x="280288" y="141224"/>
                  </a:lnTo>
                  <a:lnTo>
                    <a:pt x="24129" y="141224"/>
                  </a:lnTo>
                  <a:lnTo>
                    <a:pt x="24129" y="121793"/>
                  </a:lnTo>
                </a:path>
                <a:path w="454660" h="867410">
                  <a:moveTo>
                    <a:pt x="24129" y="180212"/>
                  </a:moveTo>
                  <a:lnTo>
                    <a:pt x="280288" y="180212"/>
                  </a:lnTo>
                  <a:lnTo>
                    <a:pt x="280288" y="194818"/>
                  </a:lnTo>
                  <a:lnTo>
                    <a:pt x="24129" y="194818"/>
                  </a:lnTo>
                  <a:lnTo>
                    <a:pt x="24129" y="180212"/>
                  </a:lnTo>
                </a:path>
                <a:path w="454660" h="867410">
                  <a:moveTo>
                    <a:pt x="24129" y="238760"/>
                  </a:moveTo>
                  <a:lnTo>
                    <a:pt x="280288" y="238760"/>
                  </a:lnTo>
                  <a:lnTo>
                    <a:pt x="280288" y="253365"/>
                  </a:lnTo>
                  <a:lnTo>
                    <a:pt x="24129" y="253365"/>
                  </a:lnTo>
                  <a:lnTo>
                    <a:pt x="24129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15961" y="4051554"/>
              <a:ext cx="0" cy="344805"/>
            </a:xfrm>
            <a:custGeom>
              <a:avLst/>
              <a:gdLst/>
              <a:ahLst/>
              <a:cxnLst/>
              <a:rect l="l" t="t" r="r" b="b"/>
              <a:pathLst>
                <a:path h="344804">
                  <a:moveTo>
                    <a:pt x="0" y="34442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10400" y="3288791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E7E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10400" y="3288792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59" h="867410">
                  <a:moveTo>
                    <a:pt x="0" y="87630"/>
                  </a:moveTo>
                  <a:lnTo>
                    <a:pt x="140080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4"/>
                  </a:lnTo>
                  <a:lnTo>
                    <a:pt x="454151" y="779526"/>
                  </a:lnTo>
                  <a:lnTo>
                    <a:pt x="318897" y="867156"/>
                  </a:lnTo>
                  <a:lnTo>
                    <a:pt x="222250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454151" y="0"/>
                  </a:lnTo>
                </a:path>
                <a:path w="454659" h="867410">
                  <a:moveTo>
                    <a:pt x="0" y="87630"/>
                  </a:moveTo>
                  <a:lnTo>
                    <a:pt x="309245" y="87630"/>
                  </a:lnTo>
                  <a:lnTo>
                    <a:pt x="309245" y="214375"/>
                  </a:lnTo>
                  <a:lnTo>
                    <a:pt x="309245" y="701548"/>
                  </a:lnTo>
                  <a:lnTo>
                    <a:pt x="309245" y="867156"/>
                  </a:lnTo>
                </a:path>
                <a:path w="454659" h="867410">
                  <a:moveTo>
                    <a:pt x="24129" y="121793"/>
                  </a:moveTo>
                  <a:lnTo>
                    <a:pt x="280289" y="121793"/>
                  </a:lnTo>
                  <a:lnTo>
                    <a:pt x="280289" y="141224"/>
                  </a:lnTo>
                  <a:lnTo>
                    <a:pt x="24129" y="141224"/>
                  </a:lnTo>
                  <a:lnTo>
                    <a:pt x="24129" y="121793"/>
                  </a:lnTo>
                </a:path>
                <a:path w="454659" h="867410">
                  <a:moveTo>
                    <a:pt x="24129" y="180212"/>
                  </a:moveTo>
                  <a:lnTo>
                    <a:pt x="280289" y="180212"/>
                  </a:lnTo>
                  <a:lnTo>
                    <a:pt x="280289" y="194818"/>
                  </a:lnTo>
                  <a:lnTo>
                    <a:pt x="24129" y="194818"/>
                  </a:lnTo>
                  <a:lnTo>
                    <a:pt x="24129" y="180212"/>
                  </a:lnTo>
                </a:path>
                <a:path w="454659" h="867410">
                  <a:moveTo>
                    <a:pt x="24129" y="238760"/>
                  </a:moveTo>
                  <a:lnTo>
                    <a:pt x="280289" y="238760"/>
                  </a:lnTo>
                  <a:lnTo>
                    <a:pt x="280289" y="253365"/>
                  </a:lnTo>
                  <a:lnTo>
                    <a:pt x="24129" y="253365"/>
                  </a:lnTo>
                  <a:lnTo>
                    <a:pt x="24129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73552" y="3793235"/>
              <a:ext cx="454659" cy="866140"/>
            </a:xfrm>
            <a:custGeom>
              <a:avLst/>
              <a:gdLst/>
              <a:ahLst/>
              <a:cxnLst/>
              <a:rect l="l" t="t" r="r" b="b"/>
              <a:pathLst>
                <a:path w="454660" h="866139">
                  <a:moveTo>
                    <a:pt x="454152" y="0"/>
                  </a:moveTo>
                  <a:lnTo>
                    <a:pt x="140081" y="0"/>
                  </a:lnTo>
                  <a:lnTo>
                    <a:pt x="0" y="87503"/>
                  </a:lnTo>
                  <a:lnTo>
                    <a:pt x="0" y="865632"/>
                  </a:lnTo>
                  <a:lnTo>
                    <a:pt x="309245" y="865632"/>
                  </a:lnTo>
                  <a:lnTo>
                    <a:pt x="318897" y="865632"/>
                  </a:lnTo>
                  <a:lnTo>
                    <a:pt x="454152" y="778129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9C9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73551" y="3793236"/>
              <a:ext cx="454659" cy="866140"/>
            </a:xfrm>
            <a:custGeom>
              <a:avLst/>
              <a:gdLst/>
              <a:ahLst/>
              <a:cxnLst/>
              <a:rect l="l" t="t" r="r" b="b"/>
              <a:pathLst>
                <a:path w="454660" h="866139">
                  <a:moveTo>
                    <a:pt x="0" y="87502"/>
                  </a:moveTo>
                  <a:lnTo>
                    <a:pt x="140081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6851"/>
                  </a:lnTo>
                  <a:lnTo>
                    <a:pt x="454151" y="778128"/>
                  </a:lnTo>
                  <a:lnTo>
                    <a:pt x="318897" y="865632"/>
                  </a:lnTo>
                  <a:lnTo>
                    <a:pt x="222250" y="865632"/>
                  </a:lnTo>
                  <a:lnTo>
                    <a:pt x="0" y="865632"/>
                  </a:lnTo>
                  <a:lnTo>
                    <a:pt x="0" y="462025"/>
                  </a:lnTo>
                  <a:lnTo>
                    <a:pt x="0" y="87502"/>
                  </a:lnTo>
                  <a:close/>
                </a:path>
                <a:path w="454660" h="866139">
                  <a:moveTo>
                    <a:pt x="0" y="87502"/>
                  </a:moveTo>
                  <a:lnTo>
                    <a:pt x="309245" y="87502"/>
                  </a:lnTo>
                  <a:lnTo>
                    <a:pt x="454151" y="0"/>
                  </a:lnTo>
                </a:path>
                <a:path w="454660" h="866139">
                  <a:moveTo>
                    <a:pt x="0" y="87502"/>
                  </a:moveTo>
                  <a:lnTo>
                    <a:pt x="309245" y="87502"/>
                  </a:lnTo>
                  <a:lnTo>
                    <a:pt x="309245" y="213994"/>
                  </a:lnTo>
                  <a:lnTo>
                    <a:pt x="309245" y="700277"/>
                  </a:lnTo>
                  <a:lnTo>
                    <a:pt x="309245" y="865632"/>
                  </a:lnTo>
                </a:path>
                <a:path w="454660" h="866139">
                  <a:moveTo>
                    <a:pt x="24130" y="121538"/>
                  </a:moveTo>
                  <a:lnTo>
                    <a:pt x="280288" y="121538"/>
                  </a:lnTo>
                  <a:lnTo>
                    <a:pt x="280288" y="140969"/>
                  </a:lnTo>
                  <a:lnTo>
                    <a:pt x="24130" y="140969"/>
                  </a:lnTo>
                  <a:lnTo>
                    <a:pt x="24130" y="121538"/>
                  </a:lnTo>
                </a:path>
                <a:path w="454660" h="866139">
                  <a:moveTo>
                    <a:pt x="24130" y="179958"/>
                  </a:moveTo>
                  <a:lnTo>
                    <a:pt x="280288" y="179958"/>
                  </a:lnTo>
                  <a:lnTo>
                    <a:pt x="280288" y="194563"/>
                  </a:lnTo>
                  <a:lnTo>
                    <a:pt x="24130" y="194563"/>
                  </a:lnTo>
                  <a:lnTo>
                    <a:pt x="24130" y="179958"/>
                  </a:lnTo>
                </a:path>
                <a:path w="454660" h="866139">
                  <a:moveTo>
                    <a:pt x="24130" y="238251"/>
                  </a:moveTo>
                  <a:lnTo>
                    <a:pt x="280288" y="238251"/>
                  </a:lnTo>
                  <a:lnTo>
                    <a:pt x="280288" y="252856"/>
                  </a:lnTo>
                  <a:lnTo>
                    <a:pt x="24130" y="252856"/>
                  </a:lnTo>
                  <a:lnTo>
                    <a:pt x="24130" y="2382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08676" y="4754880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454152" y="0"/>
                  </a:moveTo>
                  <a:lnTo>
                    <a:pt x="140081" y="0"/>
                  </a:lnTo>
                  <a:lnTo>
                    <a:pt x="0" y="87630"/>
                  </a:lnTo>
                  <a:lnTo>
                    <a:pt x="0" y="867156"/>
                  </a:lnTo>
                  <a:lnTo>
                    <a:pt x="309245" y="867156"/>
                  </a:lnTo>
                  <a:lnTo>
                    <a:pt x="318897" y="867156"/>
                  </a:lnTo>
                  <a:lnTo>
                    <a:pt x="454152" y="779526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9C9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08675" y="4754880"/>
              <a:ext cx="454659" cy="867410"/>
            </a:xfrm>
            <a:custGeom>
              <a:avLst/>
              <a:gdLst/>
              <a:ahLst/>
              <a:cxnLst/>
              <a:rect l="l" t="t" r="r" b="b"/>
              <a:pathLst>
                <a:path w="454660" h="867410">
                  <a:moveTo>
                    <a:pt x="0" y="87630"/>
                  </a:moveTo>
                  <a:lnTo>
                    <a:pt x="140081" y="0"/>
                  </a:lnTo>
                  <a:lnTo>
                    <a:pt x="227075" y="0"/>
                  </a:lnTo>
                  <a:lnTo>
                    <a:pt x="454151" y="0"/>
                  </a:lnTo>
                  <a:lnTo>
                    <a:pt x="454151" y="467614"/>
                  </a:lnTo>
                  <a:lnTo>
                    <a:pt x="454151" y="779526"/>
                  </a:lnTo>
                  <a:lnTo>
                    <a:pt x="318897" y="867156"/>
                  </a:lnTo>
                  <a:lnTo>
                    <a:pt x="222250" y="867156"/>
                  </a:lnTo>
                  <a:lnTo>
                    <a:pt x="0" y="867156"/>
                  </a:lnTo>
                  <a:lnTo>
                    <a:pt x="0" y="462788"/>
                  </a:lnTo>
                  <a:lnTo>
                    <a:pt x="0" y="87630"/>
                  </a:lnTo>
                  <a:close/>
                </a:path>
                <a:path w="454660" h="867410">
                  <a:moveTo>
                    <a:pt x="0" y="87630"/>
                  </a:moveTo>
                  <a:lnTo>
                    <a:pt x="309245" y="87630"/>
                  </a:lnTo>
                  <a:lnTo>
                    <a:pt x="454151" y="0"/>
                  </a:lnTo>
                </a:path>
                <a:path w="454660" h="867410">
                  <a:moveTo>
                    <a:pt x="0" y="87630"/>
                  </a:moveTo>
                  <a:lnTo>
                    <a:pt x="309245" y="87630"/>
                  </a:lnTo>
                  <a:lnTo>
                    <a:pt x="309245" y="214376"/>
                  </a:lnTo>
                  <a:lnTo>
                    <a:pt x="309245" y="701548"/>
                  </a:lnTo>
                  <a:lnTo>
                    <a:pt x="309245" y="867156"/>
                  </a:lnTo>
                </a:path>
                <a:path w="454660" h="867410">
                  <a:moveTo>
                    <a:pt x="24129" y="121793"/>
                  </a:moveTo>
                  <a:lnTo>
                    <a:pt x="280288" y="121793"/>
                  </a:lnTo>
                  <a:lnTo>
                    <a:pt x="280288" y="141224"/>
                  </a:lnTo>
                  <a:lnTo>
                    <a:pt x="24129" y="141224"/>
                  </a:lnTo>
                  <a:lnTo>
                    <a:pt x="24129" y="121793"/>
                  </a:lnTo>
                </a:path>
                <a:path w="454660" h="867410">
                  <a:moveTo>
                    <a:pt x="24129" y="180213"/>
                  </a:moveTo>
                  <a:lnTo>
                    <a:pt x="280288" y="180213"/>
                  </a:lnTo>
                  <a:lnTo>
                    <a:pt x="280288" y="194818"/>
                  </a:lnTo>
                  <a:lnTo>
                    <a:pt x="24129" y="194818"/>
                  </a:lnTo>
                  <a:lnTo>
                    <a:pt x="24129" y="180213"/>
                  </a:lnTo>
                </a:path>
                <a:path w="454660" h="867410">
                  <a:moveTo>
                    <a:pt x="24129" y="238760"/>
                  </a:moveTo>
                  <a:lnTo>
                    <a:pt x="280288" y="238760"/>
                  </a:lnTo>
                  <a:lnTo>
                    <a:pt x="280288" y="253365"/>
                  </a:lnTo>
                  <a:lnTo>
                    <a:pt x="24129" y="253365"/>
                  </a:lnTo>
                  <a:lnTo>
                    <a:pt x="24129" y="238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51561" y="4723891"/>
            <a:ext cx="563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37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9481" y="5028387"/>
            <a:ext cx="17411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952500" algn="l"/>
              </a:tabLst>
            </a:pPr>
            <a:r>
              <a:rPr sz="2000" dirty="0">
                <a:latin typeface="Arial"/>
                <a:cs typeface="Arial"/>
              </a:rPr>
              <a:t>Server	</a:t>
            </a:r>
            <a:r>
              <a:rPr sz="3000" baseline="-6944" dirty="0">
                <a:latin typeface="Arial"/>
                <a:cs typeface="Arial"/>
              </a:rPr>
              <a:t>Server</a:t>
            </a:r>
            <a:endParaRPr sz="3000" baseline="-6944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75410" y="4754117"/>
            <a:ext cx="1726564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1594" algn="r">
              <a:lnSpc>
                <a:spcPct val="100000"/>
              </a:lnSpc>
              <a:spcBef>
                <a:spcPts val="100"/>
              </a:spcBef>
              <a:tabLst>
                <a:tab pos="1007110" algn="l"/>
              </a:tabLst>
            </a:pPr>
            <a:r>
              <a:rPr sz="2000" spc="-3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eb	Email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964" y="5660847"/>
            <a:ext cx="75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NIDS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27850" y="2858262"/>
            <a:ext cx="7753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59450" y="2553462"/>
            <a:ext cx="29686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43180" indent="198120">
              <a:lnSpc>
                <a:spcPct val="100000"/>
              </a:lnSpc>
              <a:spcBef>
                <a:spcPts val="105"/>
              </a:spcBef>
              <a:tabLst>
                <a:tab pos="947419" algn="l"/>
                <a:tab pos="2327275" algn="l"/>
              </a:tabLst>
            </a:pPr>
            <a:r>
              <a:rPr sz="2000" dirty="0">
                <a:latin typeface="Arial"/>
                <a:cs typeface="Arial"/>
              </a:rPr>
              <a:t>DB	Production  Server		</a:t>
            </a:r>
            <a:r>
              <a:rPr sz="3000" spc="-52" baseline="38888" dirty="0">
                <a:latin typeface="Arial"/>
                <a:cs typeface="Arial"/>
              </a:rPr>
              <a:t>W</a:t>
            </a:r>
            <a:r>
              <a:rPr sz="3000" baseline="38888" dirty="0">
                <a:latin typeface="Arial"/>
                <a:cs typeface="Arial"/>
              </a:rPr>
              <a:t>ork</a:t>
            </a:r>
            <a:endParaRPr sz="3000" baseline="38888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75218" y="2988310"/>
            <a:ext cx="8166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ation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86841"/>
            <a:ext cx="6326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Intrusion Detection</a:t>
            </a:r>
            <a:r>
              <a:rPr sz="3600" spc="-30" dirty="0"/>
              <a:t> </a:t>
            </a:r>
            <a:r>
              <a:rPr sz="3600" dirty="0"/>
              <a:t>Techniques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slide</a:t>
            </a:r>
            <a:r>
              <a:rPr spc="-65" dirty="0"/>
              <a:t> </a:t>
            </a:r>
            <a:r>
              <a:rPr dirty="0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76801"/>
            <a:ext cx="7211695" cy="44284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212168"/>
                </a:solidFill>
                <a:latin typeface="Arial"/>
                <a:cs typeface="Arial"/>
              </a:rPr>
              <a:t>Misuse</a:t>
            </a:r>
            <a:r>
              <a:rPr sz="2400" b="1" spc="-15" dirty="0">
                <a:solidFill>
                  <a:srgbClr val="212168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detection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Use </a:t>
            </a:r>
            <a:r>
              <a:rPr sz="2000" spc="-5" dirty="0">
                <a:latin typeface="Arial"/>
                <a:cs typeface="Arial"/>
              </a:rPr>
              <a:t>attack “signatures” </a:t>
            </a:r>
            <a:r>
              <a:rPr sz="2000" dirty="0">
                <a:latin typeface="Arial"/>
                <a:cs typeface="Arial"/>
              </a:rPr>
              <a:t>(need a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model of the</a:t>
            </a:r>
            <a:r>
              <a:rPr sz="2000" spc="-160" dirty="0">
                <a:solidFill>
                  <a:srgbClr val="99CC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attack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Sequences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system calls, patterns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network </a:t>
            </a:r>
            <a:r>
              <a:rPr sz="1800" dirty="0">
                <a:latin typeface="Arial"/>
                <a:cs typeface="Arial"/>
              </a:rPr>
              <a:t>traffic,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Must know in advance what attacker will do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(how?)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Can only detect known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Relatively few false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positives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212168"/>
                </a:solidFill>
                <a:latin typeface="Arial"/>
                <a:cs typeface="Arial"/>
              </a:rPr>
              <a:t>Anomaly </a:t>
            </a:r>
            <a:r>
              <a:rPr sz="2400" spc="-5" dirty="0">
                <a:latin typeface="Arial"/>
                <a:cs typeface="Arial"/>
              </a:rPr>
              <a:t>detection</a:t>
            </a:r>
            <a:endParaRPr sz="2400">
              <a:latin typeface="Arial"/>
              <a:cs typeface="Arial"/>
            </a:endParaRPr>
          </a:p>
          <a:p>
            <a:pPr marL="756285" marR="31051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Using a </a:t>
            </a:r>
            <a:r>
              <a:rPr sz="2000" dirty="0">
                <a:solidFill>
                  <a:srgbClr val="99CC00"/>
                </a:solidFill>
                <a:latin typeface="Arial"/>
                <a:cs typeface="Arial"/>
              </a:rPr>
              <a:t>model of normal system behavior</a:t>
            </a:r>
            <a:r>
              <a:rPr sz="2000" dirty="0">
                <a:latin typeface="Arial"/>
                <a:cs typeface="Arial"/>
              </a:rPr>
              <a:t>, try to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  deviations and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abnormalities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Arial"/>
                <a:cs typeface="Arial"/>
              </a:rPr>
              <a:t>E.g., </a:t>
            </a:r>
            <a:r>
              <a:rPr sz="1800" spc="-5" dirty="0">
                <a:latin typeface="Arial"/>
                <a:cs typeface="Arial"/>
              </a:rPr>
              <a:t>raise an alarm </a:t>
            </a:r>
            <a:r>
              <a:rPr sz="1800" spc="-15" dirty="0">
                <a:latin typeface="Arial"/>
                <a:cs typeface="Arial"/>
              </a:rPr>
              <a:t>when </a:t>
            </a:r>
            <a:r>
              <a:rPr sz="1800" spc="-5" dirty="0">
                <a:latin typeface="Arial"/>
                <a:cs typeface="Arial"/>
              </a:rPr>
              <a:t>a statistically rare event(s)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occurs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Can potentially detect unknown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Many false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positives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2983" y="4010641"/>
            <a:ext cx="1301922" cy="6350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2140" y="1552086"/>
            <a:ext cx="8119109" cy="44056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Snort </a:t>
            </a:r>
            <a:r>
              <a:rPr sz="2000" dirty="0">
                <a:latin typeface="Arial"/>
                <a:cs typeface="Arial"/>
              </a:rPr>
              <a:t>(popular open-source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tool)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Large rule sets for known vulnerabilities,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e.g.</a:t>
            </a:r>
            <a:endParaRPr sz="2000">
              <a:latin typeface="Arial"/>
              <a:cs typeface="Arial"/>
            </a:endParaRPr>
          </a:p>
          <a:p>
            <a:pPr marL="1155700" marR="306705" lvl="2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b="1" spc="-5" dirty="0">
                <a:latin typeface="Arial"/>
                <a:cs typeface="Arial"/>
              </a:rPr>
              <a:t>2009-03-31: </a:t>
            </a:r>
            <a:r>
              <a:rPr sz="1600" spc="-5" dirty="0">
                <a:latin typeface="Arial"/>
                <a:cs typeface="Arial"/>
              </a:rPr>
              <a:t>A programming error in </a:t>
            </a:r>
            <a:r>
              <a:rPr sz="1600" spc="-10" dirty="0">
                <a:latin typeface="Arial"/>
                <a:cs typeface="Arial"/>
              </a:rPr>
              <a:t>MySQL </a:t>
            </a:r>
            <a:r>
              <a:rPr sz="1600" spc="-5" dirty="0">
                <a:latin typeface="Arial"/>
                <a:cs typeface="Arial"/>
              </a:rPr>
              <a:t>Server may allow a remote  attacker to cause a Denial of Service (DoS) against a vulnerable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machine.</a:t>
            </a:r>
            <a:endParaRPr sz="1600">
              <a:latin typeface="Arial"/>
              <a:cs typeface="Arial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b="1" spc="-5" dirty="0">
                <a:latin typeface="Arial"/>
                <a:cs typeface="Arial"/>
              </a:rPr>
              <a:t>2009-03-27: </a:t>
            </a:r>
            <a:r>
              <a:rPr sz="1600" spc="-5" dirty="0">
                <a:latin typeface="Arial"/>
                <a:cs typeface="Arial"/>
              </a:rPr>
              <a:t>Microsoft Windows GDI Buffer Overflow: A programming error in  the Microsoft Windows kernel may allow a remote attacker to execute code  </a:t>
            </a:r>
            <a:r>
              <a:rPr sz="1600" spc="-10" dirty="0">
                <a:latin typeface="Arial"/>
                <a:cs typeface="Arial"/>
              </a:rPr>
              <a:t>with system </a:t>
            </a:r>
            <a:r>
              <a:rPr sz="1600" spc="-5" dirty="0">
                <a:latin typeface="Arial"/>
                <a:cs typeface="Arial"/>
              </a:rPr>
              <a:t>level privileges. This may be exploited </a:t>
            </a:r>
            <a:r>
              <a:rPr sz="1600" spc="-10" dirty="0">
                <a:latin typeface="Arial"/>
                <a:cs typeface="Arial"/>
              </a:rPr>
              <a:t>when </a:t>
            </a:r>
            <a:r>
              <a:rPr sz="1600" spc="-5" dirty="0">
                <a:latin typeface="Arial"/>
                <a:cs typeface="Arial"/>
              </a:rPr>
              <a:t>specially crafted  EMF files are viewed using Microsoft Internet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Explorer.</a:t>
            </a:r>
            <a:endParaRPr sz="16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6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Bro </a:t>
            </a:r>
            <a:r>
              <a:rPr sz="2000" dirty="0">
                <a:latin typeface="Arial"/>
                <a:cs typeface="Arial"/>
              </a:rPr>
              <a:t>(developed by Vern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Paxson)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Separates data collection and security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decision</a:t>
            </a:r>
            <a:r>
              <a:rPr sz="2000" dirty="0">
                <a:latin typeface="Arial"/>
                <a:cs typeface="Arial"/>
                <a:hlinkClick r:id="rId3"/>
              </a:rPr>
              <a:t>s</a:t>
            </a:r>
            <a:endParaRPr sz="2000">
              <a:latin typeface="Arial"/>
              <a:cs typeface="Arial"/>
            </a:endParaRPr>
          </a:p>
          <a:p>
            <a:pPr marL="1155700" marR="821055" lvl="2" indent="-228600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solidFill>
                  <a:srgbClr val="99CC00"/>
                </a:solidFill>
                <a:latin typeface="Arial"/>
                <a:cs typeface="Arial"/>
              </a:rPr>
              <a:t>Event Engine </a:t>
            </a:r>
            <a:r>
              <a:rPr sz="1800" spc="-5" dirty="0">
                <a:latin typeface="Arial"/>
                <a:cs typeface="Arial"/>
              </a:rPr>
              <a:t>distills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packet stream into high-level events  describing </a:t>
            </a:r>
            <a:r>
              <a:rPr sz="1800" spc="-10" dirty="0">
                <a:latin typeface="Arial"/>
                <a:cs typeface="Arial"/>
              </a:rPr>
              <a:t>what’s happening </a:t>
            </a:r>
            <a:r>
              <a:rPr sz="1800" spc="-5" dirty="0">
                <a:latin typeface="Arial"/>
                <a:cs typeface="Arial"/>
              </a:rPr>
              <a:t>on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solidFill>
                  <a:srgbClr val="99CC00"/>
                </a:solidFill>
                <a:latin typeface="Arial"/>
                <a:cs typeface="Arial"/>
              </a:rPr>
              <a:t>Policy Script Interpeter </a:t>
            </a:r>
            <a:r>
              <a:rPr sz="1800" spc="-5" dirty="0">
                <a:latin typeface="Arial"/>
                <a:cs typeface="Arial"/>
              </a:rPr>
              <a:t>uses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script defining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network’s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security</a:t>
            </a:r>
            <a:endParaRPr sz="18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policy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decide </a:t>
            </a:r>
            <a:r>
              <a:rPr sz="1800" spc="-20" dirty="0">
                <a:latin typeface="Arial"/>
                <a:cs typeface="Arial"/>
              </a:rPr>
              <a:t>what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response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28213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Popular</a:t>
            </a:r>
            <a:r>
              <a:rPr sz="3600" spc="-95" dirty="0"/>
              <a:t> </a:t>
            </a:r>
            <a:r>
              <a:rPr sz="3600" dirty="0"/>
              <a:t>NIDS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7000" y="1095755"/>
            <a:ext cx="2066544" cy="10378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slide</a:t>
            </a:r>
            <a:r>
              <a:rPr spc="-65" dirty="0"/>
              <a:t> </a:t>
            </a: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72282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Example: Vulnerability + Snort</a:t>
            </a:r>
            <a:r>
              <a:rPr sz="3600" spc="-135" dirty="0"/>
              <a:t> </a:t>
            </a:r>
            <a:r>
              <a:rPr sz="3600" dirty="0"/>
              <a:t>Rule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64947" y="3680840"/>
            <a:ext cx="825182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olas"/>
                <a:cs typeface="Consolas"/>
              </a:rPr>
              <a:t>alert </a:t>
            </a:r>
            <a:r>
              <a:rPr sz="1600" spc="-5" dirty="0">
                <a:latin typeface="Consolas"/>
                <a:cs typeface="Consolas"/>
              </a:rPr>
              <a:t>tcp $HOME_NET 445 -&gt; </a:t>
            </a:r>
            <a:r>
              <a:rPr sz="1600" spc="-10" dirty="0">
                <a:latin typeface="Consolas"/>
                <a:cs typeface="Consolas"/>
              </a:rPr>
              <a:t>any any </a:t>
            </a:r>
            <a:r>
              <a:rPr sz="1600" spc="-5" dirty="0">
                <a:latin typeface="Consolas"/>
                <a:cs typeface="Consolas"/>
              </a:rPr>
              <a:t>( </a:t>
            </a:r>
            <a:r>
              <a:rPr sz="1600" spc="-10" dirty="0">
                <a:latin typeface="Consolas"/>
                <a:cs typeface="Consolas"/>
              </a:rPr>
              <a:t>msg:"OS-WINDOWS Microsoft Windows SMB  possible leak </a:t>
            </a:r>
            <a:r>
              <a:rPr sz="1600" spc="-5" dirty="0">
                <a:latin typeface="Consolas"/>
                <a:cs typeface="Consolas"/>
              </a:rPr>
              <a:t>of </a:t>
            </a:r>
            <a:r>
              <a:rPr sz="1600" spc="-10" dirty="0">
                <a:latin typeface="Consolas"/>
                <a:cs typeface="Consolas"/>
              </a:rPr>
              <a:t>kernel heap memory"; </a:t>
            </a:r>
            <a:r>
              <a:rPr sz="1600" spc="-5" dirty="0">
                <a:latin typeface="Consolas"/>
                <a:cs typeface="Consolas"/>
              </a:rPr>
              <a:t>flow:to_client,established;  </a:t>
            </a:r>
            <a:r>
              <a:rPr sz="1600" spc="-10" dirty="0">
                <a:latin typeface="Consolas"/>
                <a:cs typeface="Consolas"/>
              </a:rPr>
              <a:t>content:"Frag",fast_pattern; content:"Free"; content:"|FA </a:t>
            </a:r>
            <a:r>
              <a:rPr sz="1600" spc="-5" dirty="0">
                <a:latin typeface="Consolas"/>
                <a:cs typeface="Consolas"/>
              </a:rPr>
              <a:t>FF </a:t>
            </a:r>
            <a:r>
              <a:rPr sz="1600" spc="-10" dirty="0">
                <a:latin typeface="Consolas"/>
                <a:cs typeface="Consolas"/>
              </a:rPr>
              <a:t>FF|";  content:"|F8 </a:t>
            </a:r>
            <a:r>
              <a:rPr sz="1600" spc="-15" dirty="0">
                <a:latin typeface="Consolas"/>
                <a:cs typeface="Consolas"/>
              </a:rPr>
              <a:t>FF </a:t>
            </a:r>
            <a:r>
              <a:rPr sz="1600" spc="-10" dirty="0">
                <a:latin typeface="Consolas"/>
                <a:cs typeface="Consolas"/>
              </a:rPr>
              <a:t>FF|",within 3,distance </a:t>
            </a:r>
            <a:r>
              <a:rPr sz="1600" spc="-5" dirty="0">
                <a:latin typeface="Consolas"/>
                <a:cs typeface="Consolas"/>
              </a:rPr>
              <a:t>5; </a:t>
            </a:r>
            <a:r>
              <a:rPr sz="1600" spc="-10" dirty="0">
                <a:latin typeface="Consolas"/>
                <a:cs typeface="Consolas"/>
              </a:rPr>
              <a:t>content:"|F8 </a:t>
            </a:r>
            <a:r>
              <a:rPr sz="1600" spc="-15" dirty="0">
                <a:latin typeface="Consolas"/>
                <a:cs typeface="Consolas"/>
              </a:rPr>
              <a:t>FF </a:t>
            </a:r>
            <a:r>
              <a:rPr sz="1600" spc="-10" dirty="0">
                <a:latin typeface="Consolas"/>
                <a:cs typeface="Consolas"/>
              </a:rPr>
              <a:t>FF|",within  3,distance </a:t>
            </a:r>
            <a:r>
              <a:rPr sz="1600" spc="-5" dirty="0">
                <a:latin typeface="Consolas"/>
                <a:cs typeface="Consolas"/>
              </a:rPr>
              <a:t>5; </a:t>
            </a:r>
            <a:r>
              <a:rPr sz="1600" spc="-10" dirty="0">
                <a:latin typeface="Consolas"/>
                <a:cs typeface="Consolas"/>
              </a:rPr>
              <a:t>metadata:policy balanced-ips alert,policy security-ips  drop,ruleset </a:t>
            </a:r>
            <a:r>
              <a:rPr sz="1600" spc="-5" dirty="0">
                <a:latin typeface="Consolas"/>
                <a:cs typeface="Consolas"/>
              </a:rPr>
              <a:t>community; </a:t>
            </a:r>
            <a:r>
              <a:rPr sz="1600" spc="-10" dirty="0">
                <a:latin typeface="Consolas"/>
                <a:cs typeface="Consolas"/>
              </a:rPr>
              <a:t>service:netbios-ssn; reference:cve,2017-0147;  reference:url,technet.microsoft.com/en-us/security/bulletin/MS17-010;  classtype:attempted-recon; sid:42339; rev:2;</a:t>
            </a:r>
            <a:r>
              <a:rPr sz="1600" spc="-5" dirty="0">
                <a:latin typeface="Consolas"/>
                <a:cs typeface="Consolas"/>
              </a:rPr>
              <a:t> 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4540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19" y="1404450"/>
            <a:ext cx="8197865" cy="19913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6061" y="1875789"/>
            <a:ext cx="7005320" cy="4173220"/>
            <a:chOff x="2016061" y="1875789"/>
            <a:chExt cx="7005320" cy="4173220"/>
          </a:xfrm>
        </p:grpSpPr>
        <p:sp>
          <p:nvSpPr>
            <p:cNvPr id="3" name="object 3"/>
            <p:cNvSpPr/>
            <p:nvPr/>
          </p:nvSpPr>
          <p:spPr>
            <a:xfrm>
              <a:off x="2895599" y="1904999"/>
              <a:ext cx="6096000" cy="4114800"/>
            </a:xfrm>
            <a:custGeom>
              <a:avLst/>
              <a:gdLst/>
              <a:ahLst/>
              <a:cxnLst/>
              <a:rect l="l" t="t" r="r" b="b"/>
              <a:pathLst>
                <a:path w="6096000" h="4114800">
                  <a:moveTo>
                    <a:pt x="0" y="685800"/>
                  </a:moveTo>
                  <a:lnTo>
                    <a:pt x="1722" y="636828"/>
                  </a:lnTo>
                  <a:lnTo>
                    <a:pt x="6811" y="588784"/>
                  </a:lnTo>
                  <a:lnTo>
                    <a:pt x="15151" y="541785"/>
                  </a:lnTo>
                  <a:lnTo>
                    <a:pt x="26625" y="495947"/>
                  </a:lnTo>
                  <a:lnTo>
                    <a:pt x="41118" y="451386"/>
                  </a:lnTo>
                  <a:lnTo>
                    <a:pt x="58514" y="408218"/>
                  </a:lnTo>
                  <a:lnTo>
                    <a:pt x="78696" y="366559"/>
                  </a:lnTo>
                  <a:lnTo>
                    <a:pt x="101548" y="326525"/>
                  </a:lnTo>
                  <a:lnTo>
                    <a:pt x="126954" y="288233"/>
                  </a:lnTo>
                  <a:lnTo>
                    <a:pt x="154798" y="251798"/>
                  </a:lnTo>
                  <a:lnTo>
                    <a:pt x="184964" y="217336"/>
                  </a:lnTo>
                  <a:lnTo>
                    <a:pt x="217336" y="184964"/>
                  </a:lnTo>
                  <a:lnTo>
                    <a:pt x="251798" y="154798"/>
                  </a:lnTo>
                  <a:lnTo>
                    <a:pt x="288233" y="126954"/>
                  </a:lnTo>
                  <a:lnTo>
                    <a:pt x="326525" y="101548"/>
                  </a:lnTo>
                  <a:lnTo>
                    <a:pt x="366559" y="78696"/>
                  </a:lnTo>
                  <a:lnTo>
                    <a:pt x="408218" y="58514"/>
                  </a:lnTo>
                  <a:lnTo>
                    <a:pt x="451386" y="41118"/>
                  </a:lnTo>
                  <a:lnTo>
                    <a:pt x="495947" y="26625"/>
                  </a:lnTo>
                  <a:lnTo>
                    <a:pt x="541785" y="15151"/>
                  </a:lnTo>
                  <a:lnTo>
                    <a:pt x="588784" y="6811"/>
                  </a:lnTo>
                  <a:lnTo>
                    <a:pt x="636828" y="1722"/>
                  </a:lnTo>
                  <a:lnTo>
                    <a:pt x="685800" y="0"/>
                  </a:lnTo>
                  <a:lnTo>
                    <a:pt x="5410200" y="0"/>
                  </a:lnTo>
                  <a:lnTo>
                    <a:pt x="5459171" y="1722"/>
                  </a:lnTo>
                  <a:lnTo>
                    <a:pt x="5507215" y="6811"/>
                  </a:lnTo>
                  <a:lnTo>
                    <a:pt x="5554214" y="15151"/>
                  </a:lnTo>
                  <a:lnTo>
                    <a:pt x="5600052" y="26625"/>
                  </a:lnTo>
                  <a:lnTo>
                    <a:pt x="5644613" y="41118"/>
                  </a:lnTo>
                  <a:lnTo>
                    <a:pt x="5687781" y="58514"/>
                  </a:lnTo>
                  <a:lnTo>
                    <a:pt x="5729440" y="78696"/>
                  </a:lnTo>
                  <a:lnTo>
                    <a:pt x="5769474" y="101548"/>
                  </a:lnTo>
                  <a:lnTo>
                    <a:pt x="5807766" y="126954"/>
                  </a:lnTo>
                  <a:lnTo>
                    <a:pt x="5844201" y="154798"/>
                  </a:lnTo>
                  <a:lnTo>
                    <a:pt x="5878663" y="184964"/>
                  </a:lnTo>
                  <a:lnTo>
                    <a:pt x="5911035" y="217336"/>
                  </a:lnTo>
                  <a:lnTo>
                    <a:pt x="5941201" y="251798"/>
                  </a:lnTo>
                  <a:lnTo>
                    <a:pt x="5969045" y="288233"/>
                  </a:lnTo>
                  <a:lnTo>
                    <a:pt x="5994451" y="326525"/>
                  </a:lnTo>
                  <a:lnTo>
                    <a:pt x="6017303" y="366559"/>
                  </a:lnTo>
                  <a:lnTo>
                    <a:pt x="6037485" y="408218"/>
                  </a:lnTo>
                  <a:lnTo>
                    <a:pt x="6054881" y="451386"/>
                  </a:lnTo>
                  <a:lnTo>
                    <a:pt x="6069374" y="495947"/>
                  </a:lnTo>
                  <a:lnTo>
                    <a:pt x="6080848" y="541785"/>
                  </a:lnTo>
                  <a:lnTo>
                    <a:pt x="6089188" y="588784"/>
                  </a:lnTo>
                  <a:lnTo>
                    <a:pt x="6094277" y="636828"/>
                  </a:lnTo>
                  <a:lnTo>
                    <a:pt x="6096000" y="685800"/>
                  </a:lnTo>
                  <a:lnTo>
                    <a:pt x="6096000" y="3429000"/>
                  </a:lnTo>
                  <a:lnTo>
                    <a:pt x="6094277" y="3477976"/>
                  </a:lnTo>
                  <a:lnTo>
                    <a:pt x="6089188" y="3526023"/>
                  </a:lnTo>
                  <a:lnTo>
                    <a:pt x="6080848" y="3573025"/>
                  </a:lnTo>
                  <a:lnTo>
                    <a:pt x="6069374" y="3618865"/>
                  </a:lnTo>
                  <a:lnTo>
                    <a:pt x="6054881" y="3663428"/>
                  </a:lnTo>
                  <a:lnTo>
                    <a:pt x="6037485" y="3706597"/>
                  </a:lnTo>
                  <a:lnTo>
                    <a:pt x="6017303" y="3748257"/>
                  </a:lnTo>
                  <a:lnTo>
                    <a:pt x="5994451" y="3788291"/>
                  </a:lnTo>
                  <a:lnTo>
                    <a:pt x="5969045" y="3826583"/>
                  </a:lnTo>
                  <a:lnTo>
                    <a:pt x="5941201" y="3863017"/>
                  </a:lnTo>
                  <a:lnTo>
                    <a:pt x="5911035" y="3897478"/>
                  </a:lnTo>
                  <a:lnTo>
                    <a:pt x="5878663" y="3929848"/>
                  </a:lnTo>
                  <a:lnTo>
                    <a:pt x="5844201" y="3960013"/>
                  </a:lnTo>
                  <a:lnTo>
                    <a:pt x="5807766" y="3987856"/>
                  </a:lnTo>
                  <a:lnTo>
                    <a:pt x="5769474" y="4013260"/>
                  </a:lnTo>
                  <a:lnTo>
                    <a:pt x="5729440" y="4036111"/>
                  </a:lnTo>
                  <a:lnTo>
                    <a:pt x="5687781" y="4056291"/>
                  </a:lnTo>
                  <a:lnTo>
                    <a:pt x="5644613" y="4073685"/>
                  </a:lnTo>
                  <a:lnTo>
                    <a:pt x="5600052" y="4088177"/>
                  </a:lnTo>
                  <a:lnTo>
                    <a:pt x="5554214" y="4099650"/>
                  </a:lnTo>
                  <a:lnTo>
                    <a:pt x="5507215" y="4107989"/>
                  </a:lnTo>
                  <a:lnTo>
                    <a:pt x="5459171" y="4113078"/>
                  </a:lnTo>
                  <a:lnTo>
                    <a:pt x="5410200" y="4114800"/>
                  </a:lnTo>
                  <a:lnTo>
                    <a:pt x="685800" y="4114800"/>
                  </a:lnTo>
                  <a:lnTo>
                    <a:pt x="636828" y="4113078"/>
                  </a:lnTo>
                  <a:lnTo>
                    <a:pt x="588784" y="4107989"/>
                  </a:lnTo>
                  <a:lnTo>
                    <a:pt x="541785" y="4099650"/>
                  </a:lnTo>
                  <a:lnTo>
                    <a:pt x="495947" y="4088177"/>
                  </a:lnTo>
                  <a:lnTo>
                    <a:pt x="451386" y="4073685"/>
                  </a:lnTo>
                  <a:lnTo>
                    <a:pt x="408218" y="4056291"/>
                  </a:lnTo>
                  <a:lnTo>
                    <a:pt x="366559" y="4036111"/>
                  </a:lnTo>
                  <a:lnTo>
                    <a:pt x="326525" y="4013260"/>
                  </a:lnTo>
                  <a:lnTo>
                    <a:pt x="288233" y="3987856"/>
                  </a:lnTo>
                  <a:lnTo>
                    <a:pt x="251798" y="3960013"/>
                  </a:lnTo>
                  <a:lnTo>
                    <a:pt x="217336" y="3929848"/>
                  </a:lnTo>
                  <a:lnTo>
                    <a:pt x="184964" y="3897478"/>
                  </a:lnTo>
                  <a:lnTo>
                    <a:pt x="154798" y="3863017"/>
                  </a:lnTo>
                  <a:lnTo>
                    <a:pt x="126954" y="3826583"/>
                  </a:lnTo>
                  <a:lnTo>
                    <a:pt x="101548" y="3788291"/>
                  </a:lnTo>
                  <a:lnTo>
                    <a:pt x="78696" y="3748257"/>
                  </a:lnTo>
                  <a:lnTo>
                    <a:pt x="58514" y="3706597"/>
                  </a:lnTo>
                  <a:lnTo>
                    <a:pt x="41118" y="3663428"/>
                  </a:lnTo>
                  <a:lnTo>
                    <a:pt x="26625" y="3618865"/>
                  </a:lnTo>
                  <a:lnTo>
                    <a:pt x="15151" y="3573025"/>
                  </a:lnTo>
                  <a:lnTo>
                    <a:pt x="6811" y="3526023"/>
                  </a:lnTo>
                  <a:lnTo>
                    <a:pt x="1722" y="3477976"/>
                  </a:lnTo>
                  <a:lnTo>
                    <a:pt x="0" y="3429000"/>
                  </a:lnTo>
                  <a:lnTo>
                    <a:pt x="0" y="685800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29000" y="2057399"/>
              <a:ext cx="2590800" cy="3733800"/>
            </a:xfrm>
            <a:custGeom>
              <a:avLst/>
              <a:gdLst/>
              <a:ahLst/>
              <a:cxnLst/>
              <a:rect l="l" t="t" r="r" b="b"/>
              <a:pathLst>
                <a:path w="2590800" h="3733800">
                  <a:moveTo>
                    <a:pt x="2590800" y="0"/>
                  </a:moveTo>
                  <a:lnTo>
                    <a:pt x="2530589" y="0"/>
                  </a:lnTo>
                  <a:lnTo>
                    <a:pt x="2530589" y="121818"/>
                  </a:lnTo>
                  <a:lnTo>
                    <a:pt x="2442413" y="121818"/>
                  </a:lnTo>
                  <a:lnTo>
                    <a:pt x="2442413" y="0"/>
                  </a:lnTo>
                  <a:lnTo>
                    <a:pt x="0" y="0"/>
                  </a:lnTo>
                  <a:lnTo>
                    <a:pt x="0" y="121818"/>
                  </a:lnTo>
                  <a:lnTo>
                    <a:pt x="0" y="3733800"/>
                  </a:lnTo>
                  <a:lnTo>
                    <a:pt x="2590800" y="3733800"/>
                  </a:lnTo>
                  <a:lnTo>
                    <a:pt x="2590800" y="121818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28999" y="2057399"/>
              <a:ext cx="2590800" cy="3733800"/>
            </a:xfrm>
            <a:custGeom>
              <a:avLst/>
              <a:gdLst/>
              <a:ahLst/>
              <a:cxnLst/>
              <a:rect l="l" t="t" r="r" b="b"/>
              <a:pathLst>
                <a:path w="2590800" h="3733800">
                  <a:moveTo>
                    <a:pt x="0" y="3733800"/>
                  </a:moveTo>
                  <a:lnTo>
                    <a:pt x="2590800" y="3733800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3733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0952" y="5384292"/>
              <a:ext cx="85725" cy="102235"/>
            </a:xfrm>
            <a:custGeom>
              <a:avLst/>
              <a:gdLst/>
              <a:ahLst/>
              <a:cxnLst/>
              <a:rect l="l" t="t" r="r" b="b"/>
              <a:pathLst>
                <a:path w="85725" h="102235">
                  <a:moveTo>
                    <a:pt x="85344" y="0"/>
                  </a:moveTo>
                  <a:lnTo>
                    <a:pt x="0" y="86106"/>
                  </a:lnTo>
                  <a:lnTo>
                    <a:pt x="0" y="102108"/>
                  </a:lnTo>
                  <a:lnTo>
                    <a:pt x="85344" y="14351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05400" y="4754879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7" y="0"/>
                  </a:moveTo>
                  <a:lnTo>
                    <a:pt x="77724" y="0"/>
                  </a:lnTo>
                  <a:lnTo>
                    <a:pt x="0" y="80772"/>
                  </a:lnTo>
                  <a:lnTo>
                    <a:pt x="236220" y="80772"/>
                  </a:lnTo>
                  <a:lnTo>
                    <a:pt x="3154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05400" y="4754879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7724" y="0"/>
                  </a:lnTo>
                  <a:lnTo>
                    <a:pt x="315467" y="0"/>
                  </a:lnTo>
                  <a:lnTo>
                    <a:pt x="236220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41620" y="4754879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7" y="0"/>
                  </a:moveTo>
                  <a:lnTo>
                    <a:pt x="0" y="81026"/>
                  </a:lnTo>
                  <a:lnTo>
                    <a:pt x="0" y="716280"/>
                  </a:lnTo>
                  <a:lnTo>
                    <a:pt x="79247" y="635254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05400" y="4835651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236220" y="63550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5400" y="4835651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8"/>
                  </a:moveTo>
                  <a:lnTo>
                    <a:pt x="236220" y="635508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5466" y="4864607"/>
              <a:ext cx="176529" cy="3931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34355" y="4866132"/>
              <a:ext cx="177165" cy="387350"/>
            </a:xfrm>
            <a:custGeom>
              <a:avLst/>
              <a:gdLst/>
              <a:ahLst/>
              <a:cxnLst/>
              <a:rect l="l" t="t" r="r" b="b"/>
              <a:pathLst>
                <a:path w="177164" h="387350">
                  <a:moveTo>
                    <a:pt x="0" y="387096"/>
                  </a:moveTo>
                  <a:lnTo>
                    <a:pt x="176784" y="387096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5692" y="4885943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89" h="332739">
                  <a:moveTo>
                    <a:pt x="135636" y="298831"/>
                  </a:moveTo>
                  <a:lnTo>
                    <a:pt x="0" y="298831"/>
                  </a:lnTo>
                  <a:lnTo>
                    <a:pt x="0" y="332232"/>
                  </a:lnTo>
                  <a:lnTo>
                    <a:pt x="135636" y="332232"/>
                  </a:lnTo>
                  <a:lnTo>
                    <a:pt x="135636" y="298831"/>
                  </a:lnTo>
                  <a:close/>
                </a:path>
                <a:path w="135889" h="332739">
                  <a:moveTo>
                    <a:pt x="135636" y="248031"/>
                  </a:moveTo>
                  <a:lnTo>
                    <a:pt x="0" y="248031"/>
                  </a:lnTo>
                  <a:lnTo>
                    <a:pt x="0" y="281305"/>
                  </a:lnTo>
                  <a:lnTo>
                    <a:pt x="135636" y="281305"/>
                  </a:lnTo>
                  <a:lnTo>
                    <a:pt x="135636" y="248031"/>
                  </a:lnTo>
                  <a:close/>
                </a:path>
                <a:path w="135889" h="332739">
                  <a:moveTo>
                    <a:pt x="135636" y="197104"/>
                  </a:moveTo>
                  <a:lnTo>
                    <a:pt x="0" y="197104"/>
                  </a:lnTo>
                  <a:lnTo>
                    <a:pt x="0" y="230505"/>
                  </a:lnTo>
                  <a:lnTo>
                    <a:pt x="135636" y="230505"/>
                  </a:lnTo>
                  <a:lnTo>
                    <a:pt x="135636" y="197104"/>
                  </a:lnTo>
                  <a:close/>
                </a:path>
                <a:path w="135889" h="332739">
                  <a:moveTo>
                    <a:pt x="135636" y="146304"/>
                  </a:moveTo>
                  <a:lnTo>
                    <a:pt x="0" y="146304"/>
                  </a:lnTo>
                  <a:lnTo>
                    <a:pt x="0" y="179578"/>
                  </a:lnTo>
                  <a:lnTo>
                    <a:pt x="135636" y="179578"/>
                  </a:lnTo>
                  <a:lnTo>
                    <a:pt x="135636" y="146304"/>
                  </a:lnTo>
                  <a:close/>
                </a:path>
                <a:path w="135889" h="332739">
                  <a:moveTo>
                    <a:pt x="135636" y="74676"/>
                  </a:moveTo>
                  <a:lnTo>
                    <a:pt x="0" y="74676"/>
                  </a:lnTo>
                  <a:lnTo>
                    <a:pt x="0" y="130302"/>
                  </a:lnTo>
                  <a:lnTo>
                    <a:pt x="135636" y="130302"/>
                  </a:lnTo>
                  <a:lnTo>
                    <a:pt x="135636" y="74676"/>
                  </a:lnTo>
                  <a:close/>
                </a:path>
                <a:path w="135889" h="332739">
                  <a:moveTo>
                    <a:pt x="135636" y="0"/>
                  </a:moveTo>
                  <a:lnTo>
                    <a:pt x="0" y="0"/>
                  </a:lnTo>
                  <a:lnTo>
                    <a:pt x="0" y="55626"/>
                  </a:lnTo>
                  <a:lnTo>
                    <a:pt x="135636" y="5562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56453" y="4886705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89" h="332739">
                  <a:moveTo>
                    <a:pt x="0" y="332232"/>
                  </a:moveTo>
                  <a:lnTo>
                    <a:pt x="135636" y="332232"/>
                  </a:lnTo>
                  <a:lnTo>
                    <a:pt x="135636" y="298704"/>
                  </a:lnTo>
                  <a:lnTo>
                    <a:pt x="0" y="298704"/>
                  </a:lnTo>
                  <a:lnTo>
                    <a:pt x="0" y="332232"/>
                  </a:lnTo>
                  <a:close/>
                </a:path>
                <a:path w="135889" h="332739">
                  <a:moveTo>
                    <a:pt x="0" y="281940"/>
                  </a:moveTo>
                  <a:lnTo>
                    <a:pt x="135636" y="281940"/>
                  </a:lnTo>
                  <a:lnTo>
                    <a:pt x="135636" y="248412"/>
                  </a:lnTo>
                  <a:lnTo>
                    <a:pt x="0" y="248412"/>
                  </a:lnTo>
                  <a:lnTo>
                    <a:pt x="0" y="281940"/>
                  </a:lnTo>
                  <a:close/>
                </a:path>
                <a:path w="135889" h="332739">
                  <a:moveTo>
                    <a:pt x="0" y="230124"/>
                  </a:moveTo>
                  <a:lnTo>
                    <a:pt x="135636" y="230124"/>
                  </a:lnTo>
                  <a:lnTo>
                    <a:pt x="135636" y="196596"/>
                  </a:lnTo>
                  <a:lnTo>
                    <a:pt x="0" y="196596"/>
                  </a:lnTo>
                  <a:lnTo>
                    <a:pt x="0" y="230124"/>
                  </a:lnTo>
                  <a:close/>
                </a:path>
                <a:path w="135889" h="332739">
                  <a:moveTo>
                    <a:pt x="0" y="179832"/>
                  </a:moveTo>
                  <a:lnTo>
                    <a:pt x="135636" y="179832"/>
                  </a:lnTo>
                  <a:lnTo>
                    <a:pt x="135636" y="146304"/>
                  </a:lnTo>
                  <a:lnTo>
                    <a:pt x="0" y="146304"/>
                  </a:lnTo>
                  <a:lnTo>
                    <a:pt x="0" y="179832"/>
                  </a:lnTo>
                  <a:close/>
                </a:path>
                <a:path w="135889" h="332739">
                  <a:moveTo>
                    <a:pt x="0" y="131064"/>
                  </a:moveTo>
                  <a:lnTo>
                    <a:pt x="135636" y="131064"/>
                  </a:lnTo>
                  <a:lnTo>
                    <a:pt x="135636" y="74676"/>
                  </a:lnTo>
                  <a:lnTo>
                    <a:pt x="0" y="74676"/>
                  </a:lnTo>
                  <a:lnTo>
                    <a:pt x="0" y="131064"/>
                  </a:lnTo>
                  <a:close/>
                </a:path>
                <a:path w="135889" h="332739">
                  <a:moveTo>
                    <a:pt x="0" y="56388"/>
                  </a:moveTo>
                  <a:lnTo>
                    <a:pt x="135636" y="56388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563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14544" y="5471160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5" h="15239">
                  <a:moveTo>
                    <a:pt x="216408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216408" y="15239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1666" y="5283707"/>
              <a:ext cx="37846" cy="762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13603" y="534009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FEF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7695" y="4914900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2133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1336" y="4571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63311" y="4895850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1371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67122" y="4898897"/>
              <a:ext cx="114300" cy="9525"/>
            </a:xfrm>
            <a:custGeom>
              <a:avLst/>
              <a:gdLst/>
              <a:ahLst/>
              <a:cxnLst/>
              <a:rect l="l" t="t" r="r" b="b"/>
              <a:pathLst>
                <a:path w="114300" h="9525">
                  <a:moveTo>
                    <a:pt x="0" y="9143"/>
                  </a:moveTo>
                  <a:lnTo>
                    <a:pt x="114300" y="9143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3566" y="4965191"/>
              <a:ext cx="113794" cy="259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3566" y="4975351"/>
              <a:ext cx="126239" cy="797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4708" y="4902707"/>
              <a:ext cx="119125" cy="1544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23509" y="4914138"/>
              <a:ext cx="59690" cy="149860"/>
            </a:xfrm>
            <a:custGeom>
              <a:avLst/>
              <a:gdLst/>
              <a:ahLst/>
              <a:cxnLst/>
              <a:rect l="l" t="t" r="r" b="b"/>
              <a:pathLst>
                <a:path w="59689" h="149860">
                  <a:moveTo>
                    <a:pt x="41782" y="8000"/>
                  </a:moveTo>
                  <a:lnTo>
                    <a:pt x="57785" y="8000"/>
                  </a:lnTo>
                  <a:lnTo>
                    <a:pt x="57785" y="0"/>
                  </a:lnTo>
                  <a:lnTo>
                    <a:pt x="41782" y="0"/>
                  </a:lnTo>
                  <a:lnTo>
                    <a:pt x="41782" y="8000"/>
                  </a:lnTo>
                </a:path>
                <a:path w="59689" h="149860">
                  <a:moveTo>
                    <a:pt x="25653" y="6350"/>
                  </a:moveTo>
                  <a:lnTo>
                    <a:pt x="16001" y="11175"/>
                  </a:lnTo>
                  <a:lnTo>
                    <a:pt x="16001" y="0"/>
                  </a:lnTo>
                  <a:lnTo>
                    <a:pt x="25653" y="6350"/>
                  </a:lnTo>
                </a:path>
                <a:path w="59689" h="149860">
                  <a:moveTo>
                    <a:pt x="0" y="6350"/>
                  </a:moveTo>
                  <a:lnTo>
                    <a:pt x="11302" y="0"/>
                  </a:lnTo>
                  <a:lnTo>
                    <a:pt x="11302" y="11175"/>
                  </a:lnTo>
                  <a:lnTo>
                    <a:pt x="0" y="6350"/>
                  </a:lnTo>
                </a:path>
                <a:path w="59689" h="149860">
                  <a:moveTo>
                    <a:pt x="33781" y="93725"/>
                  </a:moveTo>
                  <a:lnTo>
                    <a:pt x="54610" y="93725"/>
                  </a:lnTo>
                  <a:lnTo>
                    <a:pt x="54610" y="87375"/>
                  </a:lnTo>
                  <a:lnTo>
                    <a:pt x="33781" y="87375"/>
                  </a:lnTo>
                  <a:lnTo>
                    <a:pt x="33781" y="93725"/>
                  </a:lnTo>
                </a:path>
                <a:path w="59689" h="149860">
                  <a:moveTo>
                    <a:pt x="38607" y="149351"/>
                  </a:moveTo>
                  <a:lnTo>
                    <a:pt x="59436" y="149351"/>
                  </a:lnTo>
                  <a:lnTo>
                    <a:pt x="59436" y="143001"/>
                  </a:lnTo>
                  <a:lnTo>
                    <a:pt x="38607" y="143001"/>
                  </a:lnTo>
                  <a:lnTo>
                    <a:pt x="38607" y="1493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4835" y="4914900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524" y="0"/>
                  </a:moveTo>
                  <a:lnTo>
                    <a:pt x="12191" y="0"/>
                  </a:lnTo>
                </a:path>
                <a:path w="12700" h="88900">
                  <a:moveTo>
                    <a:pt x="0" y="88392"/>
                  </a:moveTo>
                  <a:lnTo>
                    <a:pt x="9143" y="88392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5211" y="5269992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37403" y="5269992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49595" y="5269992"/>
              <a:ext cx="13970" cy="178435"/>
            </a:xfrm>
            <a:custGeom>
              <a:avLst/>
              <a:gdLst/>
              <a:ahLst/>
              <a:cxnLst/>
              <a:rect l="l" t="t" r="r" b="b"/>
              <a:pathLst>
                <a:path w="13970" h="178435">
                  <a:moveTo>
                    <a:pt x="13715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3715" y="178307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63311" y="5269992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75503" y="5269992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1703" y="5269992"/>
              <a:ext cx="64008" cy="17830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106161" y="4755641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9525" y="731519"/>
                  </a:moveTo>
                  <a:lnTo>
                    <a:pt x="9525" y="715644"/>
                  </a:lnTo>
                  <a:lnTo>
                    <a:pt x="0" y="715644"/>
                  </a:lnTo>
                  <a:lnTo>
                    <a:pt x="0" y="80898"/>
                  </a:lnTo>
                  <a:lnTo>
                    <a:pt x="77724" y="0"/>
                  </a:lnTo>
                  <a:lnTo>
                    <a:pt x="315467" y="0"/>
                  </a:lnTo>
                  <a:lnTo>
                    <a:pt x="315467" y="634745"/>
                  </a:lnTo>
                  <a:lnTo>
                    <a:pt x="310768" y="639444"/>
                  </a:lnTo>
                  <a:lnTo>
                    <a:pt x="310768" y="644270"/>
                  </a:lnTo>
                  <a:lnTo>
                    <a:pt x="225171" y="731519"/>
                  </a:lnTo>
                  <a:lnTo>
                    <a:pt x="9525" y="731519"/>
                  </a:lnTo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19800" y="2057399"/>
              <a:ext cx="2590800" cy="3728085"/>
            </a:xfrm>
            <a:custGeom>
              <a:avLst/>
              <a:gdLst/>
              <a:ahLst/>
              <a:cxnLst/>
              <a:rect l="l" t="t" r="r" b="b"/>
              <a:pathLst>
                <a:path w="2590800" h="3728085">
                  <a:moveTo>
                    <a:pt x="2590800" y="0"/>
                  </a:moveTo>
                  <a:lnTo>
                    <a:pt x="226390" y="0"/>
                  </a:lnTo>
                  <a:lnTo>
                    <a:pt x="226390" y="121818"/>
                  </a:lnTo>
                  <a:lnTo>
                    <a:pt x="138201" y="121818"/>
                  </a:lnTo>
                  <a:lnTo>
                    <a:pt x="138201" y="0"/>
                  </a:lnTo>
                  <a:lnTo>
                    <a:pt x="0" y="0"/>
                  </a:lnTo>
                  <a:lnTo>
                    <a:pt x="0" y="121818"/>
                  </a:lnTo>
                  <a:lnTo>
                    <a:pt x="0" y="3727704"/>
                  </a:lnTo>
                  <a:lnTo>
                    <a:pt x="2590800" y="3727704"/>
                  </a:lnTo>
                  <a:lnTo>
                    <a:pt x="2590800" y="121818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19800" y="2057399"/>
              <a:ext cx="2590800" cy="3728085"/>
            </a:xfrm>
            <a:custGeom>
              <a:avLst/>
              <a:gdLst/>
              <a:ahLst/>
              <a:cxnLst/>
              <a:rect l="l" t="t" r="r" b="b"/>
              <a:pathLst>
                <a:path w="2590800" h="3728085">
                  <a:moveTo>
                    <a:pt x="0" y="3727704"/>
                  </a:moveTo>
                  <a:lnTo>
                    <a:pt x="2590800" y="3727704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37277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0380" y="4375403"/>
              <a:ext cx="119380" cy="990600"/>
            </a:xfrm>
            <a:custGeom>
              <a:avLst/>
              <a:gdLst/>
              <a:ahLst/>
              <a:cxnLst/>
              <a:rect l="l" t="t" r="r" b="b"/>
              <a:pathLst>
                <a:path w="119379" h="990600">
                  <a:moveTo>
                    <a:pt x="118872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0" y="990600"/>
                  </a:lnTo>
                  <a:lnTo>
                    <a:pt x="118872" y="990600"/>
                  </a:lnTo>
                  <a:lnTo>
                    <a:pt x="118872" y="42976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0379" y="4375404"/>
              <a:ext cx="119380" cy="990600"/>
            </a:xfrm>
            <a:custGeom>
              <a:avLst/>
              <a:gdLst/>
              <a:ahLst/>
              <a:cxnLst/>
              <a:rect l="l" t="t" r="r" b="b"/>
              <a:pathLst>
                <a:path w="119379" h="990600">
                  <a:moveTo>
                    <a:pt x="0" y="990600"/>
                  </a:moveTo>
                  <a:lnTo>
                    <a:pt x="118872" y="990600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0824" y="4271771"/>
              <a:ext cx="1103630" cy="121920"/>
            </a:xfrm>
            <a:custGeom>
              <a:avLst/>
              <a:gdLst/>
              <a:ahLst/>
              <a:cxnLst/>
              <a:rect l="l" t="t" r="r" b="b"/>
              <a:pathLst>
                <a:path w="1103630" h="121920">
                  <a:moveTo>
                    <a:pt x="1103376" y="0"/>
                  </a:moveTo>
                  <a:lnTo>
                    <a:pt x="0" y="0"/>
                  </a:lnTo>
                  <a:lnTo>
                    <a:pt x="0" y="112344"/>
                  </a:lnTo>
                  <a:lnTo>
                    <a:pt x="0" y="121920"/>
                  </a:lnTo>
                  <a:lnTo>
                    <a:pt x="1103376" y="121920"/>
                  </a:lnTo>
                  <a:lnTo>
                    <a:pt x="1103376" y="112344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20823" y="4271772"/>
              <a:ext cx="1103630" cy="121920"/>
            </a:xfrm>
            <a:custGeom>
              <a:avLst/>
              <a:gdLst/>
              <a:ahLst/>
              <a:cxnLst/>
              <a:rect l="l" t="t" r="r" b="b"/>
              <a:pathLst>
                <a:path w="1103630" h="121920">
                  <a:moveTo>
                    <a:pt x="0" y="121919"/>
                  </a:moveTo>
                  <a:lnTo>
                    <a:pt x="1103376" y="121919"/>
                  </a:lnTo>
                  <a:lnTo>
                    <a:pt x="1103376" y="0"/>
                  </a:lnTo>
                  <a:lnTo>
                    <a:pt x="0" y="0"/>
                  </a:lnTo>
                  <a:lnTo>
                    <a:pt x="0" y="121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08475" y="3947160"/>
              <a:ext cx="117475" cy="384175"/>
            </a:xfrm>
            <a:custGeom>
              <a:avLst/>
              <a:gdLst/>
              <a:ahLst/>
              <a:cxnLst/>
              <a:rect l="l" t="t" r="r" b="b"/>
              <a:pathLst>
                <a:path w="117475" h="384175">
                  <a:moveTo>
                    <a:pt x="0" y="384047"/>
                  </a:moveTo>
                  <a:lnTo>
                    <a:pt x="117348" y="384047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384047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08475" y="3340607"/>
              <a:ext cx="117475" cy="990600"/>
            </a:xfrm>
            <a:custGeom>
              <a:avLst/>
              <a:gdLst/>
              <a:ahLst/>
              <a:cxnLst/>
              <a:rect l="l" t="t" r="r" b="b"/>
              <a:pathLst>
                <a:path w="117475" h="990600">
                  <a:moveTo>
                    <a:pt x="0" y="990600"/>
                  </a:moveTo>
                  <a:lnTo>
                    <a:pt x="117348" y="990600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36947" y="3947160"/>
              <a:ext cx="119380" cy="260985"/>
            </a:xfrm>
            <a:custGeom>
              <a:avLst/>
              <a:gdLst/>
              <a:ahLst/>
              <a:cxnLst/>
              <a:rect l="l" t="t" r="r" b="b"/>
              <a:pathLst>
                <a:path w="119379" h="260985">
                  <a:moveTo>
                    <a:pt x="0" y="260603"/>
                  </a:moveTo>
                  <a:lnTo>
                    <a:pt x="118872" y="260603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260603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36947" y="3314700"/>
              <a:ext cx="119380" cy="893444"/>
            </a:xfrm>
            <a:custGeom>
              <a:avLst/>
              <a:gdLst/>
              <a:ahLst/>
              <a:cxnLst/>
              <a:rect l="l" t="t" r="r" b="b"/>
              <a:pathLst>
                <a:path w="119379" h="893445">
                  <a:moveTo>
                    <a:pt x="0" y="893063"/>
                  </a:moveTo>
                  <a:lnTo>
                    <a:pt x="118872" y="893063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8930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66944" y="3307079"/>
              <a:ext cx="117475" cy="990600"/>
            </a:xfrm>
            <a:custGeom>
              <a:avLst/>
              <a:gdLst/>
              <a:ahLst/>
              <a:cxnLst/>
              <a:rect l="l" t="t" r="r" b="b"/>
              <a:pathLst>
                <a:path w="117475" h="990600">
                  <a:moveTo>
                    <a:pt x="117348" y="640080"/>
                  </a:moveTo>
                  <a:lnTo>
                    <a:pt x="0" y="640080"/>
                  </a:lnTo>
                  <a:lnTo>
                    <a:pt x="0" y="990600"/>
                  </a:lnTo>
                  <a:lnTo>
                    <a:pt x="117348" y="990600"/>
                  </a:lnTo>
                  <a:lnTo>
                    <a:pt x="117348" y="640080"/>
                  </a:lnTo>
                  <a:close/>
                </a:path>
                <a:path w="117475" h="990600">
                  <a:moveTo>
                    <a:pt x="11734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117348" y="4572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66944" y="3307079"/>
              <a:ext cx="117475" cy="990600"/>
            </a:xfrm>
            <a:custGeom>
              <a:avLst/>
              <a:gdLst/>
              <a:ahLst/>
              <a:cxnLst/>
              <a:rect l="l" t="t" r="r" b="b"/>
              <a:pathLst>
                <a:path w="117475" h="990600">
                  <a:moveTo>
                    <a:pt x="0" y="990600"/>
                  </a:moveTo>
                  <a:lnTo>
                    <a:pt x="117348" y="990600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94403" y="3860291"/>
              <a:ext cx="85725" cy="102235"/>
            </a:xfrm>
            <a:custGeom>
              <a:avLst/>
              <a:gdLst/>
              <a:ahLst/>
              <a:cxnLst/>
              <a:rect l="l" t="t" r="r" b="b"/>
              <a:pathLst>
                <a:path w="85725" h="102235">
                  <a:moveTo>
                    <a:pt x="85344" y="0"/>
                  </a:moveTo>
                  <a:lnTo>
                    <a:pt x="0" y="86105"/>
                  </a:lnTo>
                  <a:lnTo>
                    <a:pt x="0" y="102107"/>
                  </a:lnTo>
                  <a:lnTo>
                    <a:pt x="85344" y="14350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68851" y="3230879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8" y="0"/>
                  </a:moveTo>
                  <a:lnTo>
                    <a:pt x="77724" y="0"/>
                  </a:lnTo>
                  <a:lnTo>
                    <a:pt x="0" y="80772"/>
                  </a:lnTo>
                  <a:lnTo>
                    <a:pt x="236220" y="80772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68851" y="3230879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7724" y="0"/>
                  </a:lnTo>
                  <a:lnTo>
                    <a:pt x="315468" y="0"/>
                  </a:lnTo>
                  <a:lnTo>
                    <a:pt x="236220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005072" y="3230879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8" y="0"/>
                  </a:moveTo>
                  <a:lnTo>
                    <a:pt x="0" y="81025"/>
                  </a:lnTo>
                  <a:lnTo>
                    <a:pt x="0" y="716280"/>
                  </a:lnTo>
                  <a:lnTo>
                    <a:pt x="79248" y="635254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68851" y="3311651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236220" y="63550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68851" y="3311651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8"/>
                  </a:moveTo>
                  <a:lnTo>
                    <a:pt x="236220" y="635508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7394" y="3340607"/>
              <a:ext cx="178053" cy="39319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797807" y="3342131"/>
              <a:ext cx="177165" cy="387350"/>
            </a:xfrm>
            <a:custGeom>
              <a:avLst/>
              <a:gdLst/>
              <a:ahLst/>
              <a:cxnLst/>
              <a:rect l="l" t="t" r="r" b="b"/>
              <a:pathLst>
                <a:path w="177164" h="387350">
                  <a:moveTo>
                    <a:pt x="0" y="387096"/>
                  </a:moveTo>
                  <a:lnTo>
                    <a:pt x="176784" y="387096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19144" y="3361943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89" h="332739">
                  <a:moveTo>
                    <a:pt x="135636" y="298831"/>
                  </a:moveTo>
                  <a:lnTo>
                    <a:pt x="0" y="298831"/>
                  </a:lnTo>
                  <a:lnTo>
                    <a:pt x="0" y="332232"/>
                  </a:lnTo>
                  <a:lnTo>
                    <a:pt x="135636" y="332232"/>
                  </a:lnTo>
                  <a:lnTo>
                    <a:pt x="135636" y="298831"/>
                  </a:lnTo>
                  <a:close/>
                </a:path>
                <a:path w="135889" h="332739">
                  <a:moveTo>
                    <a:pt x="135636" y="248031"/>
                  </a:moveTo>
                  <a:lnTo>
                    <a:pt x="0" y="248031"/>
                  </a:lnTo>
                  <a:lnTo>
                    <a:pt x="0" y="281305"/>
                  </a:lnTo>
                  <a:lnTo>
                    <a:pt x="135636" y="281305"/>
                  </a:lnTo>
                  <a:lnTo>
                    <a:pt x="135636" y="248031"/>
                  </a:lnTo>
                  <a:close/>
                </a:path>
                <a:path w="135889" h="332739">
                  <a:moveTo>
                    <a:pt x="135636" y="197104"/>
                  </a:moveTo>
                  <a:lnTo>
                    <a:pt x="0" y="197104"/>
                  </a:lnTo>
                  <a:lnTo>
                    <a:pt x="0" y="230505"/>
                  </a:lnTo>
                  <a:lnTo>
                    <a:pt x="135636" y="230505"/>
                  </a:lnTo>
                  <a:lnTo>
                    <a:pt x="135636" y="197104"/>
                  </a:lnTo>
                  <a:close/>
                </a:path>
                <a:path w="135889" h="332739">
                  <a:moveTo>
                    <a:pt x="135636" y="146304"/>
                  </a:moveTo>
                  <a:lnTo>
                    <a:pt x="0" y="146304"/>
                  </a:lnTo>
                  <a:lnTo>
                    <a:pt x="0" y="179578"/>
                  </a:lnTo>
                  <a:lnTo>
                    <a:pt x="135636" y="179578"/>
                  </a:lnTo>
                  <a:lnTo>
                    <a:pt x="135636" y="146304"/>
                  </a:lnTo>
                  <a:close/>
                </a:path>
                <a:path w="135889" h="332739">
                  <a:moveTo>
                    <a:pt x="135636" y="74676"/>
                  </a:moveTo>
                  <a:lnTo>
                    <a:pt x="0" y="74676"/>
                  </a:lnTo>
                  <a:lnTo>
                    <a:pt x="0" y="130302"/>
                  </a:lnTo>
                  <a:lnTo>
                    <a:pt x="135636" y="130302"/>
                  </a:lnTo>
                  <a:lnTo>
                    <a:pt x="135636" y="74676"/>
                  </a:lnTo>
                  <a:close/>
                </a:path>
                <a:path w="135889" h="332739">
                  <a:moveTo>
                    <a:pt x="135636" y="0"/>
                  </a:moveTo>
                  <a:lnTo>
                    <a:pt x="0" y="0"/>
                  </a:lnTo>
                  <a:lnTo>
                    <a:pt x="0" y="55626"/>
                  </a:lnTo>
                  <a:lnTo>
                    <a:pt x="135636" y="5562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19905" y="3362705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89" h="332739">
                  <a:moveTo>
                    <a:pt x="0" y="332231"/>
                  </a:moveTo>
                  <a:lnTo>
                    <a:pt x="135636" y="332231"/>
                  </a:lnTo>
                  <a:lnTo>
                    <a:pt x="135636" y="298703"/>
                  </a:lnTo>
                  <a:lnTo>
                    <a:pt x="0" y="298703"/>
                  </a:lnTo>
                  <a:lnTo>
                    <a:pt x="0" y="332231"/>
                  </a:lnTo>
                  <a:close/>
                </a:path>
                <a:path w="135889" h="332739">
                  <a:moveTo>
                    <a:pt x="0" y="281939"/>
                  </a:moveTo>
                  <a:lnTo>
                    <a:pt x="135636" y="281939"/>
                  </a:lnTo>
                  <a:lnTo>
                    <a:pt x="135636" y="248411"/>
                  </a:lnTo>
                  <a:lnTo>
                    <a:pt x="0" y="248411"/>
                  </a:lnTo>
                  <a:lnTo>
                    <a:pt x="0" y="281939"/>
                  </a:lnTo>
                  <a:close/>
                </a:path>
                <a:path w="135889" h="332739">
                  <a:moveTo>
                    <a:pt x="0" y="230123"/>
                  </a:moveTo>
                  <a:lnTo>
                    <a:pt x="135636" y="230123"/>
                  </a:lnTo>
                  <a:lnTo>
                    <a:pt x="135636" y="196595"/>
                  </a:lnTo>
                  <a:lnTo>
                    <a:pt x="0" y="196595"/>
                  </a:lnTo>
                  <a:lnTo>
                    <a:pt x="0" y="230123"/>
                  </a:lnTo>
                  <a:close/>
                </a:path>
                <a:path w="135889" h="332739">
                  <a:moveTo>
                    <a:pt x="0" y="179831"/>
                  </a:moveTo>
                  <a:lnTo>
                    <a:pt x="135636" y="179831"/>
                  </a:lnTo>
                  <a:lnTo>
                    <a:pt x="135636" y="146303"/>
                  </a:lnTo>
                  <a:lnTo>
                    <a:pt x="0" y="146303"/>
                  </a:lnTo>
                  <a:lnTo>
                    <a:pt x="0" y="179831"/>
                  </a:lnTo>
                  <a:close/>
                </a:path>
                <a:path w="135889" h="332739">
                  <a:moveTo>
                    <a:pt x="0" y="131063"/>
                  </a:moveTo>
                  <a:lnTo>
                    <a:pt x="135636" y="131063"/>
                  </a:lnTo>
                  <a:lnTo>
                    <a:pt x="135636" y="74675"/>
                  </a:lnTo>
                  <a:lnTo>
                    <a:pt x="0" y="74675"/>
                  </a:lnTo>
                  <a:lnTo>
                    <a:pt x="0" y="131063"/>
                  </a:lnTo>
                  <a:close/>
                </a:path>
                <a:path w="135889" h="332739">
                  <a:moveTo>
                    <a:pt x="0" y="56387"/>
                  </a:moveTo>
                  <a:lnTo>
                    <a:pt x="135636" y="56387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77995" y="3947160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5" h="15239">
                  <a:moveTo>
                    <a:pt x="216408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216408" y="15239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3594" y="3759707"/>
              <a:ext cx="37845" cy="762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877055" y="381609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FEF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51147" y="3390900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2133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1336" y="4571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825239" y="3371850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1371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830573" y="3374897"/>
              <a:ext cx="114300" cy="9525"/>
            </a:xfrm>
            <a:custGeom>
              <a:avLst/>
              <a:gdLst/>
              <a:ahLst/>
              <a:cxnLst/>
              <a:rect l="l" t="t" r="r" b="b"/>
              <a:pathLst>
                <a:path w="114300" h="9525">
                  <a:moveTo>
                    <a:pt x="0" y="9144"/>
                  </a:moveTo>
                  <a:lnTo>
                    <a:pt x="114300" y="9144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5494" y="3441191"/>
              <a:ext cx="113794" cy="2590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5494" y="3451351"/>
              <a:ext cx="127762" cy="7975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6636" y="3378707"/>
              <a:ext cx="120650" cy="15449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886961" y="3390137"/>
              <a:ext cx="59690" cy="149860"/>
            </a:xfrm>
            <a:custGeom>
              <a:avLst/>
              <a:gdLst/>
              <a:ahLst/>
              <a:cxnLst/>
              <a:rect l="l" t="t" r="r" b="b"/>
              <a:pathLst>
                <a:path w="59689" h="149860">
                  <a:moveTo>
                    <a:pt x="41783" y="8000"/>
                  </a:moveTo>
                  <a:lnTo>
                    <a:pt x="57785" y="8000"/>
                  </a:lnTo>
                  <a:lnTo>
                    <a:pt x="57785" y="0"/>
                  </a:lnTo>
                  <a:lnTo>
                    <a:pt x="41783" y="0"/>
                  </a:lnTo>
                  <a:lnTo>
                    <a:pt x="41783" y="8000"/>
                  </a:lnTo>
                </a:path>
                <a:path w="59689" h="149860">
                  <a:moveTo>
                    <a:pt x="25653" y="6350"/>
                  </a:moveTo>
                  <a:lnTo>
                    <a:pt x="16001" y="11175"/>
                  </a:lnTo>
                  <a:lnTo>
                    <a:pt x="16001" y="0"/>
                  </a:lnTo>
                  <a:lnTo>
                    <a:pt x="25653" y="6350"/>
                  </a:lnTo>
                </a:path>
                <a:path w="59689" h="149860">
                  <a:moveTo>
                    <a:pt x="0" y="6350"/>
                  </a:moveTo>
                  <a:lnTo>
                    <a:pt x="11302" y="0"/>
                  </a:lnTo>
                  <a:lnTo>
                    <a:pt x="11302" y="11175"/>
                  </a:lnTo>
                  <a:lnTo>
                    <a:pt x="0" y="6350"/>
                  </a:lnTo>
                </a:path>
                <a:path w="59689" h="149860">
                  <a:moveTo>
                    <a:pt x="33782" y="93725"/>
                  </a:moveTo>
                  <a:lnTo>
                    <a:pt x="54610" y="93725"/>
                  </a:lnTo>
                  <a:lnTo>
                    <a:pt x="54610" y="87375"/>
                  </a:lnTo>
                  <a:lnTo>
                    <a:pt x="33782" y="87375"/>
                  </a:lnTo>
                  <a:lnTo>
                    <a:pt x="33782" y="93725"/>
                  </a:lnTo>
                </a:path>
                <a:path w="59689" h="149860">
                  <a:moveTo>
                    <a:pt x="38608" y="149351"/>
                  </a:moveTo>
                  <a:lnTo>
                    <a:pt x="59436" y="149351"/>
                  </a:lnTo>
                  <a:lnTo>
                    <a:pt x="59436" y="143001"/>
                  </a:lnTo>
                  <a:lnTo>
                    <a:pt x="38608" y="143001"/>
                  </a:lnTo>
                  <a:lnTo>
                    <a:pt x="38608" y="1493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826763" y="3390900"/>
              <a:ext cx="13970" cy="88900"/>
            </a:xfrm>
            <a:custGeom>
              <a:avLst/>
              <a:gdLst/>
              <a:ahLst/>
              <a:cxnLst/>
              <a:rect l="l" t="t" r="r" b="b"/>
              <a:pathLst>
                <a:path w="13970" h="88900">
                  <a:moveTo>
                    <a:pt x="1650" y="0"/>
                  </a:moveTo>
                  <a:lnTo>
                    <a:pt x="13715" y="0"/>
                  </a:lnTo>
                </a:path>
                <a:path w="13970" h="88900">
                  <a:moveTo>
                    <a:pt x="0" y="88391"/>
                  </a:moveTo>
                  <a:lnTo>
                    <a:pt x="10287" y="88391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87139" y="3745991"/>
              <a:ext cx="64007" cy="17830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915155" y="3745991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927347" y="3745991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939539" y="3745991"/>
              <a:ext cx="13970" cy="178435"/>
            </a:xfrm>
            <a:custGeom>
              <a:avLst/>
              <a:gdLst/>
              <a:ahLst/>
              <a:cxnLst/>
              <a:rect l="l" t="t" r="r" b="b"/>
              <a:pathLst>
                <a:path w="13970" h="178435">
                  <a:moveTo>
                    <a:pt x="13715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3715" y="178307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953255" y="3745991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65447" y="3745991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69613" y="3231641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9525" y="731520"/>
                  </a:moveTo>
                  <a:lnTo>
                    <a:pt x="9525" y="715645"/>
                  </a:lnTo>
                  <a:lnTo>
                    <a:pt x="0" y="715645"/>
                  </a:lnTo>
                  <a:lnTo>
                    <a:pt x="0" y="80899"/>
                  </a:lnTo>
                  <a:lnTo>
                    <a:pt x="77724" y="0"/>
                  </a:lnTo>
                  <a:lnTo>
                    <a:pt x="315468" y="0"/>
                  </a:lnTo>
                  <a:lnTo>
                    <a:pt x="315468" y="634746"/>
                  </a:lnTo>
                  <a:lnTo>
                    <a:pt x="310769" y="639445"/>
                  </a:lnTo>
                  <a:lnTo>
                    <a:pt x="310769" y="644271"/>
                  </a:lnTo>
                  <a:lnTo>
                    <a:pt x="225171" y="731520"/>
                  </a:lnTo>
                  <a:lnTo>
                    <a:pt x="9525" y="73152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535940" y="203961"/>
            <a:ext cx="5130800" cy="106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Defending </a:t>
            </a:r>
            <a:r>
              <a:rPr sz="3600" spc="-5" dirty="0"/>
              <a:t>local</a:t>
            </a:r>
            <a:r>
              <a:rPr sz="3600" spc="-70" dirty="0"/>
              <a:t> </a:t>
            </a:r>
            <a:r>
              <a:rPr sz="3600" spc="-5" dirty="0"/>
              <a:t>networks</a:t>
            </a:r>
            <a:endParaRPr sz="3600"/>
          </a:p>
          <a:p>
            <a:pPr marL="12700">
              <a:lnSpc>
                <a:spcPct val="100000"/>
              </a:lnSpc>
            </a:pPr>
            <a:r>
              <a:rPr dirty="0"/>
              <a:t>Network </a:t>
            </a:r>
            <a:r>
              <a:rPr spc="-5" dirty="0"/>
              <a:t>Perimeter</a:t>
            </a:r>
            <a:r>
              <a:rPr spc="-75" dirty="0"/>
              <a:t> </a:t>
            </a:r>
            <a:r>
              <a:rPr dirty="0"/>
              <a:t>Security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3608959" y="2648839"/>
            <a:ext cx="507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657593" y="2110181"/>
            <a:ext cx="187578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Internal</a:t>
            </a:r>
            <a:r>
              <a:rPr sz="2000" spc="-9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4474400" y="3226244"/>
            <a:ext cx="326390" cy="742315"/>
            <a:chOff x="4474400" y="3226244"/>
            <a:chExt cx="326390" cy="742315"/>
          </a:xfrm>
        </p:grpSpPr>
        <p:sp>
          <p:nvSpPr>
            <p:cNvPr id="78" name="object 78"/>
            <p:cNvSpPr/>
            <p:nvPr/>
          </p:nvSpPr>
          <p:spPr>
            <a:xfrm>
              <a:off x="4706112" y="3860292"/>
              <a:ext cx="83820" cy="102235"/>
            </a:xfrm>
            <a:custGeom>
              <a:avLst/>
              <a:gdLst/>
              <a:ahLst/>
              <a:cxnLst/>
              <a:rect l="l" t="t" r="r" b="b"/>
              <a:pathLst>
                <a:path w="83820" h="102235">
                  <a:moveTo>
                    <a:pt x="83820" y="0"/>
                  </a:moveTo>
                  <a:lnTo>
                    <a:pt x="0" y="86105"/>
                  </a:lnTo>
                  <a:lnTo>
                    <a:pt x="0" y="102107"/>
                  </a:lnTo>
                  <a:lnTo>
                    <a:pt x="83820" y="1435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79036" y="323088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7" y="0"/>
                  </a:moveTo>
                  <a:lnTo>
                    <a:pt x="79248" y="0"/>
                  </a:lnTo>
                  <a:lnTo>
                    <a:pt x="0" y="80772"/>
                  </a:lnTo>
                  <a:lnTo>
                    <a:pt x="236219" y="80772"/>
                  </a:lnTo>
                  <a:lnTo>
                    <a:pt x="3154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479036" y="323088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9248" y="0"/>
                  </a:lnTo>
                  <a:lnTo>
                    <a:pt x="315467" y="0"/>
                  </a:lnTo>
                  <a:lnTo>
                    <a:pt x="236219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715256" y="3230880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8" y="0"/>
                  </a:moveTo>
                  <a:lnTo>
                    <a:pt x="0" y="81025"/>
                  </a:lnTo>
                  <a:lnTo>
                    <a:pt x="0" y="716280"/>
                  </a:lnTo>
                  <a:lnTo>
                    <a:pt x="79248" y="635254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479036" y="331165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236220" y="63550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79036" y="331165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8"/>
                  </a:moveTo>
                  <a:lnTo>
                    <a:pt x="236220" y="635508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8848" y="3340608"/>
              <a:ext cx="178308" cy="39319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507992" y="3342132"/>
              <a:ext cx="177165" cy="387350"/>
            </a:xfrm>
            <a:custGeom>
              <a:avLst/>
              <a:gdLst/>
              <a:ahLst/>
              <a:cxnLst/>
              <a:rect l="l" t="t" r="r" b="b"/>
              <a:pathLst>
                <a:path w="177164" h="387350">
                  <a:moveTo>
                    <a:pt x="0" y="387096"/>
                  </a:moveTo>
                  <a:lnTo>
                    <a:pt x="176784" y="387096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529328" y="3361943"/>
              <a:ext cx="134620" cy="332740"/>
            </a:xfrm>
            <a:custGeom>
              <a:avLst/>
              <a:gdLst/>
              <a:ahLst/>
              <a:cxnLst/>
              <a:rect l="l" t="t" r="r" b="b"/>
              <a:pathLst>
                <a:path w="134620" h="332739">
                  <a:moveTo>
                    <a:pt x="134112" y="298831"/>
                  </a:moveTo>
                  <a:lnTo>
                    <a:pt x="0" y="298831"/>
                  </a:lnTo>
                  <a:lnTo>
                    <a:pt x="0" y="332232"/>
                  </a:lnTo>
                  <a:lnTo>
                    <a:pt x="134112" y="332232"/>
                  </a:lnTo>
                  <a:lnTo>
                    <a:pt x="134112" y="298831"/>
                  </a:lnTo>
                  <a:close/>
                </a:path>
                <a:path w="134620" h="332739">
                  <a:moveTo>
                    <a:pt x="134112" y="248031"/>
                  </a:moveTo>
                  <a:lnTo>
                    <a:pt x="0" y="248031"/>
                  </a:lnTo>
                  <a:lnTo>
                    <a:pt x="0" y="281305"/>
                  </a:lnTo>
                  <a:lnTo>
                    <a:pt x="134112" y="281305"/>
                  </a:lnTo>
                  <a:lnTo>
                    <a:pt x="134112" y="248031"/>
                  </a:lnTo>
                  <a:close/>
                </a:path>
                <a:path w="134620" h="332739">
                  <a:moveTo>
                    <a:pt x="134112" y="197104"/>
                  </a:moveTo>
                  <a:lnTo>
                    <a:pt x="0" y="197104"/>
                  </a:lnTo>
                  <a:lnTo>
                    <a:pt x="0" y="230505"/>
                  </a:lnTo>
                  <a:lnTo>
                    <a:pt x="134112" y="230505"/>
                  </a:lnTo>
                  <a:lnTo>
                    <a:pt x="134112" y="197104"/>
                  </a:lnTo>
                  <a:close/>
                </a:path>
                <a:path w="134620" h="332739">
                  <a:moveTo>
                    <a:pt x="134112" y="146304"/>
                  </a:moveTo>
                  <a:lnTo>
                    <a:pt x="0" y="146304"/>
                  </a:lnTo>
                  <a:lnTo>
                    <a:pt x="0" y="179578"/>
                  </a:lnTo>
                  <a:lnTo>
                    <a:pt x="134112" y="179578"/>
                  </a:lnTo>
                  <a:lnTo>
                    <a:pt x="134112" y="146304"/>
                  </a:lnTo>
                  <a:close/>
                </a:path>
                <a:path w="134620" h="332739">
                  <a:moveTo>
                    <a:pt x="134112" y="74676"/>
                  </a:moveTo>
                  <a:lnTo>
                    <a:pt x="0" y="74676"/>
                  </a:lnTo>
                  <a:lnTo>
                    <a:pt x="0" y="130302"/>
                  </a:lnTo>
                  <a:lnTo>
                    <a:pt x="134112" y="130302"/>
                  </a:lnTo>
                  <a:lnTo>
                    <a:pt x="134112" y="74676"/>
                  </a:lnTo>
                  <a:close/>
                </a:path>
                <a:path w="134620" h="332739">
                  <a:moveTo>
                    <a:pt x="134112" y="0"/>
                  </a:moveTo>
                  <a:lnTo>
                    <a:pt x="0" y="0"/>
                  </a:lnTo>
                  <a:lnTo>
                    <a:pt x="0" y="55626"/>
                  </a:lnTo>
                  <a:lnTo>
                    <a:pt x="134112" y="55626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530090" y="3362706"/>
              <a:ext cx="134620" cy="332740"/>
            </a:xfrm>
            <a:custGeom>
              <a:avLst/>
              <a:gdLst/>
              <a:ahLst/>
              <a:cxnLst/>
              <a:rect l="l" t="t" r="r" b="b"/>
              <a:pathLst>
                <a:path w="134620" h="332739">
                  <a:moveTo>
                    <a:pt x="0" y="332231"/>
                  </a:moveTo>
                  <a:lnTo>
                    <a:pt x="134112" y="332231"/>
                  </a:lnTo>
                  <a:lnTo>
                    <a:pt x="134112" y="298703"/>
                  </a:lnTo>
                  <a:lnTo>
                    <a:pt x="0" y="298703"/>
                  </a:lnTo>
                  <a:lnTo>
                    <a:pt x="0" y="332231"/>
                  </a:lnTo>
                  <a:close/>
                </a:path>
                <a:path w="134620" h="332739">
                  <a:moveTo>
                    <a:pt x="0" y="281939"/>
                  </a:moveTo>
                  <a:lnTo>
                    <a:pt x="134112" y="281939"/>
                  </a:lnTo>
                  <a:lnTo>
                    <a:pt x="134112" y="248411"/>
                  </a:lnTo>
                  <a:lnTo>
                    <a:pt x="0" y="248411"/>
                  </a:lnTo>
                  <a:lnTo>
                    <a:pt x="0" y="281939"/>
                  </a:lnTo>
                  <a:close/>
                </a:path>
                <a:path w="134620" h="332739">
                  <a:moveTo>
                    <a:pt x="0" y="230123"/>
                  </a:moveTo>
                  <a:lnTo>
                    <a:pt x="134112" y="230123"/>
                  </a:lnTo>
                  <a:lnTo>
                    <a:pt x="134112" y="196595"/>
                  </a:lnTo>
                  <a:lnTo>
                    <a:pt x="0" y="196595"/>
                  </a:lnTo>
                  <a:lnTo>
                    <a:pt x="0" y="230123"/>
                  </a:lnTo>
                  <a:close/>
                </a:path>
                <a:path w="134620" h="332739">
                  <a:moveTo>
                    <a:pt x="0" y="179831"/>
                  </a:moveTo>
                  <a:lnTo>
                    <a:pt x="134112" y="179831"/>
                  </a:lnTo>
                  <a:lnTo>
                    <a:pt x="134112" y="146303"/>
                  </a:lnTo>
                  <a:lnTo>
                    <a:pt x="0" y="146303"/>
                  </a:lnTo>
                  <a:lnTo>
                    <a:pt x="0" y="179831"/>
                  </a:lnTo>
                  <a:close/>
                </a:path>
                <a:path w="134620" h="332739">
                  <a:moveTo>
                    <a:pt x="0" y="131063"/>
                  </a:moveTo>
                  <a:lnTo>
                    <a:pt x="134112" y="131063"/>
                  </a:lnTo>
                  <a:lnTo>
                    <a:pt x="134112" y="74675"/>
                  </a:lnTo>
                  <a:lnTo>
                    <a:pt x="0" y="74675"/>
                  </a:lnTo>
                  <a:lnTo>
                    <a:pt x="0" y="131063"/>
                  </a:lnTo>
                  <a:close/>
                </a:path>
                <a:path w="134620" h="332739">
                  <a:moveTo>
                    <a:pt x="0" y="56387"/>
                  </a:moveTo>
                  <a:lnTo>
                    <a:pt x="134112" y="56387"/>
                  </a:lnTo>
                  <a:lnTo>
                    <a:pt x="134112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488180" y="3947160"/>
              <a:ext cx="218440" cy="15240"/>
            </a:xfrm>
            <a:custGeom>
              <a:avLst/>
              <a:gdLst/>
              <a:ahLst/>
              <a:cxnLst/>
              <a:rect l="l" t="t" r="r" b="b"/>
              <a:pathLst>
                <a:path w="218439" h="15239">
                  <a:moveTo>
                    <a:pt x="217932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217932" y="15239"/>
                  </a:lnTo>
                  <a:lnTo>
                    <a:pt x="217932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5048" y="3759708"/>
              <a:ext cx="38100" cy="762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587240" y="3816096"/>
              <a:ext cx="13970" cy="0"/>
            </a:xfrm>
            <a:custGeom>
              <a:avLst/>
              <a:gdLst/>
              <a:ahLst/>
              <a:cxnLst/>
              <a:rect l="l" t="t" r="r" b="b"/>
              <a:pathLst>
                <a:path w="13970">
                  <a:moveTo>
                    <a:pt x="0" y="0"/>
                  </a:moveTo>
                  <a:lnTo>
                    <a:pt x="13715" y="0"/>
                  </a:lnTo>
                </a:path>
              </a:pathLst>
            </a:custGeom>
            <a:ln w="12191">
              <a:solidFill>
                <a:srgbClr val="FEF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562856" y="3390900"/>
              <a:ext cx="18415" cy="5080"/>
            </a:xfrm>
            <a:custGeom>
              <a:avLst/>
              <a:gdLst/>
              <a:ahLst/>
              <a:cxnLst/>
              <a:rect l="l" t="t" r="r" b="b"/>
              <a:pathLst>
                <a:path w="18414" h="5079">
                  <a:moveTo>
                    <a:pt x="1828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8287" y="4571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536948" y="3371850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1371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540758" y="3374898"/>
              <a:ext cx="113030" cy="9525"/>
            </a:xfrm>
            <a:custGeom>
              <a:avLst/>
              <a:gdLst/>
              <a:ahLst/>
              <a:cxnLst/>
              <a:rect l="l" t="t" r="r" b="b"/>
              <a:pathLst>
                <a:path w="113029" h="9525">
                  <a:moveTo>
                    <a:pt x="0" y="9144"/>
                  </a:moveTo>
                  <a:lnTo>
                    <a:pt x="112775" y="9144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24756" y="3441192"/>
              <a:ext cx="114300" cy="2590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36821" y="3451352"/>
              <a:ext cx="126366" cy="7975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36821" y="3378708"/>
              <a:ext cx="120650" cy="15449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597146" y="3390138"/>
              <a:ext cx="59690" cy="149860"/>
            </a:xfrm>
            <a:custGeom>
              <a:avLst/>
              <a:gdLst/>
              <a:ahLst/>
              <a:cxnLst/>
              <a:rect l="l" t="t" r="r" b="b"/>
              <a:pathLst>
                <a:path w="59689" h="149860">
                  <a:moveTo>
                    <a:pt x="42290" y="8000"/>
                  </a:moveTo>
                  <a:lnTo>
                    <a:pt x="57912" y="8000"/>
                  </a:lnTo>
                  <a:lnTo>
                    <a:pt x="57912" y="0"/>
                  </a:lnTo>
                  <a:lnTo>
                    <a:pt x="42290" y="0"/>
                  </a:lnTo>
                  <a:lnTo>
                    <a:pt x="42290" y="8000"/>
                  </a:lnTo>
                </a:path>
                <a:path w="59689" h="149860">
                  <a:moveTo>
                    <a:pt x="26542" y="6350"/>
                  </a:moveTo>
                  <a:lnTo>
                    <a:pt x="15620" y="11175"/>
                  </a:lnTo>
                  <a:lnTo>
                    <a:pt x="15620" y="0"/>
                  </a:lnTo>
                  <a:lnTo>
                    <a:pt x="26542" y="6350"/>
                  </a:lnTo>
                </a:path>
                <a:path w="59689" h="149860">
                  <a:moveTo>
                    <a:pt x="0" y="6350"/>
                  </a:moveTo>
                  <a:lnTo>
                    <a:pt x="10921" y="0"/>
                  </a:lnTo>
                  <a:lnTo>
                    <a:pt x="10921" y="11175"/>
                  </a:lnTo>
                  <a:lnTo>
                    <a:pt x="0" y="6350"/>
                  </a:lnTo>
                </a:path>
                <a:path w="59689" h="149860">
                  <a:moveTo>
                    <a:pt x="34416" y="93725"/>
                  </a:moveTo>
                  <a:lnTo>
                    <a:pt x="54737" y="93725"/>
                  </a:lnTo>
                  <a:lnTo>
                    <a:pt x="54737" y="87375"/>
                  </a:lnTo>
                  <a:lnTo>
                    <a:pt x="34416" y="87375"/>
                  </a:lnTo>
                  <a:lnTo>
                    <a:pt x="34416" y="93725"/>
                  </a:lnTo>
                </a:path>
                <a:path w="59689" h="149860">
                  <a:moveTo>
                    <a:pt x="39115" y="149351"/>
                  </a:moveTo>
                  <a:lnTo>
                    <a:pt x="59436" y="149351"/>
                  </a:lnTo>
                  <a:lnTo>
                    <a:pt x="59436" y="143001"/>
                  </a:lnTo>
                  <a:lnTo>
                    <a:pt x="39115" y="143001"/>
                  </a:lnTo>
                  <a:lnTo>
                    <a:pt x="39115" y="1493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536948" y="3390900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3048" y="0"/>
                  </a:moveTo>
                  <a:lnTo>
                    <a:pt x="12191" y="0"/>
                  </a:lnTo>
                </a:path>
                <a:path w="12700" h="88900">
                  <a:moveTo>
                    <a:pt x="0" y="88391"/>
                  </a:moveTo>
                  <a:lnTo>
                    <a:pt x="9143" y="88391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98848" y="3745992"/>
              <a:ext cx="64007" cy="17830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5340" y="3745992"/>
              <a:ext cx="64007" cy="17830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479798" y="3231642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9525" y="731520"/>
                  </a:moveTo>
                  <a:lnTo>
                    <a:pt x="9525" y="715645"/>
                  </a:lnTo>
                  <a:lnTo>
                    <a:pt x="0" y="715645"/>
                  </a:lnTo>
                  <a:lnTo>
                    <a:pt x="0" y="80899"/>
                  </a:lnTo>
                  <a:lnTo>
                    <a:pt x="79248" y="0"/>
                  </a:lnTo>
                  <a:lnTo>
                    <a:pt x="315467" y="0"/>
                  </a:lnTo>
                  <a:lnTo>
                    <a:pt x="315467" y="634746"/>
                  </a:lnTo>
                  <a:lnTo>
                    <a:pt x="310768" y="639445"/>
                  </a:lnTo>
                  <a:lnTo>
                    <a:pt x="310768" y="644271"/>
                  </a:lnTo>
                  <a:lnTo>
                    <a:pt x="226694" y="731520"/>
                  </a:lnTo>
                  <a:lnTo>
                    <a:pt x="9525" y="73152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4437634" y="2665933"/>
            <a:ext cx="1169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0245" algn="l"/>
              </a:tabLst>
            </a:pPr>
            <a:r>
              <a:rPr sz="1800" dirty="0">
                <a:solidFill>
                  <a:srgbClr val="252573"/>
                </a:solidFill>
                <a:latin typeface="Arial"/>
                <a:cs typeface="Arial"/>
              </a:rPr>
              <a:t>M</a:t>
            </a:r>
            <a:r>
              <a:rPr sz="1800" spc="-10" dirty="0">
                <a:solidFill>
                  <a:srgbClr val="252573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252573"/>
                </a:solidFill>
                <a:latin typeface="Arial"/>
                <a:cs typeface="Arial"/>
              </a:rPr>
              <a:t>il	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3489071" y="2907233"/>
            <a:ext cx="2249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-3086" dirty="0">
                <a:solidFill>
                  <a:srgbClr val="333399"/>
                </a:solidFill>
                <a:latin typeface="Arial"/>
                <a:cs typeface="Arial"/>
              </a:rPr>
              <a:t>Server </a:t>
            </a:r>
            <a:r>
              <a:rPr sz="2700" spc="-7" baseline="-7716" dirty="0">
                <a:solidFill>
                  <a:srgbClr val="252573"/>
                </a:solidFill>
                <a:latin typeface="Arial"/>
                <a:cs typeface="Arial"/>
              </a:rPr>
              <a:t>Server</a:t>
            </a:r>
            <a:r>
              <a:rPr sz="2700" spc="-465" baseline="-7716" dirty="0">
                <a:solidFill>
                  <a:srgbClr val="25257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5183060" y="3226244"/>
            <a:ext cx="326390" cy="742315"/>
            <a:chOff x="5183060" y="3226244"/>
            <a:chExt cx="326390" cy="742315"/>
          </a:xfrm>
        </p:grpSpPr>
        <p:sp>
          <p:nvSpPr>
            <p:cNvPr id="105" name="object 105"/>
            <p:cNvSpPr/>
            <p:nvPr/>
          </p:nvSpPr>
          <p:spPr>
            <a:xfrm>
              <a:off x="5240273" y="3362706"/>
              <a:ext cx="134620" cy="230504"/>
            </a:xfrm>
            <a:custGeom>
              <a:avLst/>
              <a:gdLst/>
              <a:ahLst/>
              <a:cxnLst/>
              <a:rect l="l" t="t" r="r" b="b"/>
              <a:pathLst>
                <a:path w="134620" h="230504">
                  <a:moveTo>
                    <a:pt x="0" y="230123"/>
                  </a:moveTo>
                  <a:lnTo>
                    <a:pt x="134112" y="230123"/>
                  </a:lnTo>
                  <a:lnTo>
                    <a:pt x="134112" y="196595"/>
                  </a:lnTo>
                  <a:lnTo>
                    <a:pt x="0" y="196595"/>
                  </a:lnTo>
                  <a:lnTo>
                    <a:pt x="0" y="230123"/>
                  </a:lnTo>
                  <a:close/>
                </a:path>
                <a:path w="134620" h="230504">
                  <a:moveTo>
                    <a:pt x="0" y="179831"/>
                  </a:moveTo>
                  <a:lnTo>
                    <a:pt x="134112" y="179831"/>
                  </a:lnTo>
                  <a:lnTo>
                    <a:pt x="134112" y="146303"/>
                  </a:lnTo>
                  <a:lnTo>
                    <a:pt x="0" y="146303"/>
                  </a:lnTo>
                  <a:lnTo>
                    <a:pt x="0" y="179831"/>
                  </a:lnTo>
                  <a:close/>
                </a:path>
                <a:path w="134620" h="230504">
                  <a:moveTo>
                    <a:pt x="0" y="131063"/>
                  </a:moveTo>
                  <a:lnTo>
                    <a:pt x="134112" y="131063"/>
                  </a:lnTo>
                  <a:lnTo>
                    <a:pt x="134112" y="74675"/>
                  </a:lnTo>
                  <a:lnTo>
                    <a:pt x="0" y="74675"/>
                  </a:lnTo>
                  <a:lnTo>
                    <a:pt x="0" y="131063"/>
                  </a:lnTo>
                  <a:close/>
                </a:path>
                <a:path w="134620" h="230504">
                  <a:moveTo>
                    <a:pt x="0" y="56387"/>
                  </a:moveTo>
                  <a:lnTo>
                    <a:pt x="134112" y="56387"/>
                  </a:lnTo>
                  <a:lnTo>
                    <a:pt x="134112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98363" y="3947160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5" h="15239">
                  <a:moveTo>
                    <a:pt x="216408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216408" y="15239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88279" y="3759708"/>
              <a:ext cx="38100" cy="7620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6717" y="3441192"/>
              <a:ext cx="113794" cy="2590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36717" y="3451352"/>
              <a:ext cx="127762" cy="7975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48528" y="3378708"/>
              <a:ext cx="119125" cy="154495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307329" y="3390138"/>
              <a:ext cx="26034" cy="11430"/>
            </a:xfrm>
            <a:custGeom>
              <a:avLst/>
              <a:gdLst/>
              <a:ahLst/>
              <a:cxnLst/>
              <a:rect l="l" t="t" r="r" b="b"/>
              <a:pathLst>
                <a:path w="26035" h="11429">
                  <a:moveTo>
                    <a:pt x="25654" y="6350"/>
                  </a:moveTo>
                  <a:lnTo>
                    <a:pt x="16002" y="11175"/>
                  </a:lnTo>
                  <a:lnTo>
                    <a:pt x="16002" y="0"/>
                  </a:lnTo>
                  <a:lnTo>
                    <a:pt x="25654" y="6350"/>
                  </a:lnTo>
                </a:path>
                <a:path w="26035" h="11429">
                  <a:moveTo>
                    <a:pt x="0" y="6350"/>
                  </a:moveTo>
                  <a:lnTo>
                    <a:pt x="9652" y="0"/>
                  </a:lnTo>
                  <a:lnTo>
                    <a:pt x="9652" y="11175"/>
                  </a:lnTo>
                  <a:lnTo>
                    <a:pt x="0" y="63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188457" y="3231642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11049" y="731520"/>
                  </a:moveTo>
                  <a:lnTo>
                    <a:pt x="11049" y="715645"/>
                  </a:lnTo>
                  <a:lnTo>
                    <a:pt x="0" y="715645"/>
                  </a:lnTo>
                  <a:lnTo>
                    <a:pt x="0" y="80899"/>
                  </a:lnTo>
                  <a:lnTo>
                    <a:pt x="79247" y="0"/>
                  </a:lnTo>
                  <a:lnTo>
                    <a:pt x="315467" y="0"/>
                  </a:lnTo>
                  <a:lnTo>
                    <a:pt x="315467" y="634746"/>
                  </a:lnTo>
                  <a:lnTo>
                    <a:pt x="310768" y="639445"/>
                  </a:lnTo>
                  <a:lnTo>
                    <a:pt x="310768" y="644271"/>
                  </a:lnTo>
                  <a:lnTo>
                    <a:pt x="226694" y="731520"/>
                  </a:lnTo>
                  <a:lnTo>
                    <a:pt x="11049" y="73152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414771" y="3860292"/>
              <a:ext cx="83820" cy="102235"/>
            </a:xfrm>
            <a:custGeom>
              <a:avLst/>
              <a:gdLst/>
              <a:ahLst/>
              <a:cxnLst/>
              <a:rect l="l" t="t" r="r" b="b"/>
              <a:pathLst>
                <a:path w="83820" h="102235">
                  <a:moveTo>
                    <a:pt x="83819" y="0"/>
                  </a:moveTo>
                  <a:lnTo>
                    <a:pt x="0" y="86105"/>
                  </a:lnTo>
                  <a:lnTo>
                    <a:pt x="0" y="102107"/>
                  </a:lnTo>
                  <a:lnTo>
                    <a:pt x="83819" y="14350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187695" y="323088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7" y="0"/>
                  </a:moveTo>
                  <a:lnTo>
                    <a:pt x="79248" y="0"/>
                  </a:lnTo>
                  <a:lnTo>
                    <a:pt x="0" y="80772"/>
                  </a:lnTo>
                  <a:lnTo>
                    <a:pt x="236219" y="80772"/>
                  </a:lnTo>
                  <a:lnTo>
                    <a:pt x="3154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87695" y="323088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9248" y="0"/>
                  </a:lnTo>
                  <a:lnTo>
                    <a:pt x="315467" y="0"/>
                  </a:lnTo>
                  <a:lnTo>
                    <a:pt x="236219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423915" y="3230880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8" y="0"/>
                  </a:moveTo>
                  <a:lnTo>
                    <a:pt x="0" y="81025"/>
                  </a:lnTo>
                  <a:lnTo>
                    <a:pt x="0" y="716280"/>
                  </a:lnTo>
                  <a:lnTo>
                    <a:pt x="79248" y="635254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187695" y="331165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236220" y="63550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187695" y="331165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8"/>
                  </a:moveTo>
                  <a:lnTo>
                    <a:pt x="236220" y="635508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12079" y="3340608"/>
              <a:ext cx="176529" cy="39319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5218175" y="3342132"/>
              <a:ext cx="178435" cy="387350"/>
            </a:xfrm>
            <a:custGeom>
              <a:avLst/>
              <a:gdLst/>
              <a:ahLst/>
              <a:cxnLst/>
              <a:rect l="l" t="t" r="r" b="b"/>
              <a:pathLst>
                <a:path w="178435" h="387350">
                  <a:moveTo>
                    <a:pt x="0" y="387096"/>
                  </a:moveTo>
                  <a:lnTo>
                    <a:pt x="178308" y="387096"/>
                  </a:lnTo>
                  <a:lnTo>
                    <a:pt x="178308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39384" y="3361944"/>
              <a:ext cx="135889" cy="333882"/>
            </a:xfrm>
            <a:prstGeom prst="rect">
              <a:avLst/>
            </a:prstGeom>
          </p:spPr>
        </p:pic>
      </p:grpSp>
      <p:sp>
        <p:nvSpPr>
          <p:cNvPr id="122" name="object 122"/>
          <p:cNvSpPr txBox="1"/>
          <p:nvPr/>
        </p:nvSpPr>
        <p:spPr>
          <a:xfrm>
            <a:off x="3514471" y="2037714"/>
            <a:ext cx="19615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66"/>
                </a:solidFill>
                <a:latin typeface="Arial"/>
                <a:cs typeface="Arial"/>
              </a:rPr>
              <a:t>External</a:t>
            </a:r>
            <a:r>
              <a:rPr sz="2000" spc="-85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66"/>
                </a:solidFill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122546" y="2342514"/>
            <a:ext cx="7473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66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srgbClr val="CC0066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CC0066"/>
                </a:solidFill>
                <a:latin typeface="Arial"/>
                <a:cs typeface="Arial"/>
              </a:rPr>
              <a:t>MZ)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651117" y="5467299"/>
            <a:ext cx="4502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D0005"/>
                </a:solidFill>
                <a:latin typeface="Arial"/>
                <a:cs typeface="Arial"/>
              </a:rPr>
              <a:t>IDS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805364" y="4826444"/>
            <a:ext cx="326390" cy="742315"/>
            <a:chOff x="3805364" y="4826444"/>
            <a:chExt cx="326390" cy="742315"/>
          </a:xfrm>
        </p:grpSpPr>
        <p:sp>
          <p:nvSpPr>
            <p:cNvPr id="126" name="object 126"/>
            <p:cNvSpPr/>
            <p:nvPr/>
          </p:nvSpPr>
          <p:spPr>
            <a:xfrm>
              <a:off x="4035552" y="5460492"/>
              <a:ext cx="85725" cy="102235"/>
            </a:xfrm>
            <a:custGeom>
              <a:avLst/>
              <a:gdLst/>
              <a:ahLst/>
              <a:cxnLst/>
              <a:rect l="l" t="t" r="r" b="b"/>
              <a:pathLst>
                <a:path w="85725" h="102235">
                  <a:moveTo>
                    <a:pt x="85344" y="0"/>
                  </a:moveTo>
                  <a:lnTo>
                    <a:pt x="0" y="86106"/>
                  </a:lnTo>
                  <a:lnTo>
                    <a:pt x="0" y="102108"/>
                  </a:lnTo>
                  <a:lnTo>
                    <a:pt x="85344" y="14351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810000" y="483108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7" y="0"/>
                  </a:moveTo>
                  <a:lnTo>
                    <a:pt x="77724" y="0"/>
                  </a:lnTo>
                  <a:lnTo>
                    <a:pt x="0" y="80772"/>
                  </a:lnTo>
                  <a:lnTo>
                    <a:pt x="236220" y="80772"/>
                  </a:lnTo>
                  <a:lnTo>
                    <a:pt x="3154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810000" y="483108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7724" y="0"/>
                  </a:lnTo>
                  <a:lnTo>
                    <a:pt x="315467" y="0"/>
                  </a:lnTo>
                  <a:lnTo>
                    <a:pt x="236220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46220" y="4831080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7" y="0"/>
                  </a:moveTo>
                  <a:lnTo>
                    <a:pt x="0" y="81026"/>
                  </a:lnTo>
                  <a:lnTo>
                    <a:pt x="0" y="716280"/>
                  </a:lnTo>
                  <a:lnTo>
                    <a:pt x="79247" y="635254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810000" y="491185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236220" y="63550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810000" y="491185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8"/>
                  </a:moveTo>
                  <a:lnTo>
                    <a:pt x="236220" y="635508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0066" y="4940808"/>
              <a:ext cx="176529" cy="393192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838956" y="4942332"/>
              <a:ext cx="177165" cy="387350"/>
            </a:xfrm>
            <a:custGeom>
              <a:avLst/>
              <a:gdLst/>
              <a:ahLst/>
              <a:cxnLst/>
              <a:rect l="l" t="t" r="r" b="b"/>
              <a:pathLst>
                <a:path w="177164" h="387350">
                  <a:moveTo>
                    <a:pt x="0" y="387096"/>
                  </a:moveTo>
                  <a:lnTo>
                    <a:pt x="176784" y="387096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860292" y="4962143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89" h="332739">
                  <a:moveTo>
                    <a:pt x="135636" y="298831"/>
                  </a:moveTo>
                  <a:lnTo>
                    <a:pt x="0" y="298831"/>
                  </a:lnTo>
                  <a:lnTo>
                    <a:pt x="0" y="332232"/>
                  </a:lnTo>
                  <a:lnTo>
                    <a:pt x="135636" y="332232"/>
                  </a:lnTo>
                  <a:lnTo>
                    <a:pt x="135636" y="298831"/>
                  </a:lnTo>
                  <a:close/>
                </a:path>
                <a:path w="135889" h="332739">
                  <a:moveTo>
                    <a:pt x="135636" y="248031"/>
                  </a:moveTo>
                  <a:lnTo>
                    <a:pt x="0" y="248031"/>
                  </a:lnTo>
                  <a:lnTo>
                    <a:pt x="0" y="281305"/>
                  </a:lnTo>
                  <a:lnTo>
                    <a:pt x="135636" y="281305"/>
                  </a:lnTo>
                  <a:lnTo>
                    <a:pt x="135636" y="248031"/>
                  </a:lnTo>
                  <a:close/>
                </a:path>
                <a:path w="135889" h="332739">
                  <a:moveTo>
                    <a:pt x="135636" y="197104"/>
                  </a:moveTo>
                  <a:lnTo>
                    <a:pt x="0" y="197104"/>
                  </a:lnTo>
                  <a:lnTo>
                    <a:pt x="0" y="230505"/>
                  </a:lnTo>
                  <a:lnTo>
                    <a:pt x="135636" y="230505"/>
                  </a:lnTo>
                  <a:lnTo>
                    <a:pt x="135636" y="197104"/>
                  </a:lnTo>
                  <a:close/>
                </a:path>
                <a:path w="135889" h="332739">
                  <a:moveTo>
                    <a:pt x="135636" y="146304"/>
                  </a:moveTo>
                  <a:lnTo>
                    <a:pt x="0" y="146304"/>
                  </a:lnTo>
                  <a:lnTo>
                    <a:pt x="0" y="179578"/>
                  </a:lnTo>
                  <a:lnTo>
                    <a:pt x="135636" y="179578"/>
                  </a:lnTo>
                  <a:lnTo>
                    <a:pt x="135636" y="146304"/>
                  </a:lnTo>
                  <a:close/>
                </a:path>
                <a:path w="135889" h="332739">
                  <a:moveTo>
                    <a:pt x="135636" y="74676"/>
                  </a:moveTo>
                  <a:lnTo>
                    <a:pt x="0" y="74676"/>
                  </a:lnTo>
                  <a:lnTo>
                    <a:pt x="0" y="130302"/>
                  </a:lnTo>
                  <a:lnTo>
                    <a:pt x="135636" y="130302"/>
                  </a:lnTo>
                  <a:lnTo>
                    <a:pt x="135636" y="74676"/>
                  </a:lnTo>
                  <a:close/>
                </a:path>
                <a:path w="135889" h="332739">
                  <a:moveTo>
                    <a:pt x="135636" y="0"/>
                  </a:moveTo>
                  <a:lnTo>
                    <a:pt x="0" y="0"/>
                  </a:lnTo>
                  <a:lnTo>
                    <a:pt x="0" y="55626"/>
                  </a:lnTo>
                  <a:lnTo>
                    <a:pt x="135636" y="5562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861054" y="4962906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89" h="332739">
                  <a:moveTo>
                    <a:pt x="0" y="332232"/>
                  </a:moveTo>
                  <a:lnTo>
                    <a:pt x="135636" y="332232"/>
                  </a:lnTo>
                  <a:lnTo>
                    <a:pt x="135636" y="298704"/>
                  </a:lnTo>
                  <a:lnTo>
                    <a:pt x="0" y="298704"/>
                  </a:lnTo>
                  <a:lnTo>
                    <a:pt x="0" y="332232"/>
                  </a:lnTo>
                  <a:close/>
                </a:path>
                <a:path w="135889" h="332739">
                  <a:moveTo>
                    <a:pt x="0" y="281940"/>
                  </a:moveTo>
                  <a:lnTo>
                    <a:pt x="135636" y="281940"/>
                  </a:lnTo>
                  <a:lnTo>
                    <a:pt x="135636" y="248412"/>
                  </a:lnTo>
                  <a:lnTo>
                    <a:pt x="0" y="248412"/>
                  </a:lnTo>
                  <a:lnTo>
                    <a:pt x="0" y="281940"/>
                  </a:lnTo>
                  <a:close/>
                </a:path>
                <a:path w="135889" h="332739">
                  <a:moveTo>
                    <a:pt x="0" y="230124"/>
                  </a:moveTo>
                  <a:lnTo>
                    <a:pt x="135636" y="230124"/>
                  </a:lnTo>
                  <a:lnTo>
                    <a:pt x="135636" y="196596"/>
                  </a:lnTo>
                  <a:lnTo>
                    <a:pt x="0" y="196596"/>
                  </a:lnTo>
                  <a:lnTo>
                    <a:pt x="0" y="230124"/>
                  </a:lnTo>
                  <a:close/>
                </a:path>
                <a:path w="135889" h="332739">
                  <a:moveTo>
                    <a:pt x="0" y="179832"/>
                  </a:moveTo>
                  <a:lnTo>
                    <a:pt x="135636" y="179832"/>
                  </a:lnTo>
                  <a:lnTo>
                    <a:pt x="135636" y="146304"/>
                  </a:lnTo>
                  <a:lnTo>
                    <a:pt x="0" y="146304"/>
                  </a:lnTo>
                  <a:lnTo>
                    <a:pt x="0" y="179832"/>
                  </a:lnTo>
                  <a:close/>
                </a:path>
                <a:path w="135889" h="332739">
                  <a:moveTo>
                    <a:pt x="0" y="131064"/>
                  </a:moveTo>
                  <a:lnTo>
                    <a:pt x="135636" y="131064"/>
                  </a:lnTo>
                  <a:lnTo>
                    <a:pt x="135636" y="74676"/>
                  </a:lnTo>
                  <a:lnTo>
                    <a:pt x="0" y="74676"/>
                  </a:lnTo>
                  <a:lnTo>
                    <a:pt x="0" y="131064"/>
                  </a:lnTo>
                  <a:close/>
                </a:path>
                <a:path w="135889" h="332739">
                  <a:moveTo>
                    <a:pt x="0" y="56388"/>
                  </a:moveTo>
                  <a:lnTo>
                    <a:pt x="135636" y="56388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563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819144" y="5547360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5" h="15239">
                  <a:moveTo>
                    <a:pt x="216408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216408" y="15239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6266" y="5359908"/>
              <a:ext cx="37846" cy="76200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3918204" y="54162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FEF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892296" y="4991100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2133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1336" y="4571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867912" y="4972050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1371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71722" y="4975098"/>
              <a:ext cx="114300" cy="9525"/>
            </a:xfrm>
            <a:custGeom>
              <a:avLst/>
              <a:gdLst/>
              <a:ahLst/>
              <a:cxnLst/>
              <a:rect l="l" t="t" r="r" b="b"/>
              <a:pathLst>
                <a:path w="114300" h="9525">
                  <a:moveTo>
                    <a:pt x="0" y="9143"/>
                  </a:moveTo>
                  <a:lnTo>
                    <a:pt x="114300" y="9143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8166" y="5041392"/>
              <a:ext cx="113794" cy="2590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8166" y="5051552"/>
              <a:ext cx="126239" cy="7975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9309" y="4978908"/>
              <a:ext cx="119125" cy="15449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928110" y="4990338"/>
              <a:ext cx="59690" cy="149860"/>
            </a:xfrm>
            <a:custGeom>
              <a:avLst/>
              <a:gdLst/>
              <a:ahLst/>
              <a:cxnLst/>
              <a:rect l="l" t="t" r="r" b="b"/>
              <a:pathLst>
                <a:path w="59689" h="149860">
                  <a:moveTo>
                    <a:pt x="41782" y="8000"/>
                  </a:moveTo>
                  <a:lnTo>
                    <a:pt x="57785" y="8000"/>
                  </a:lnTo>
                  <a:lnTo>
                    <a:pt x="57785" y="0"/>
                  </a:lnTo>
                  <a:lnTo>
                    <a:pt x="41782" y="0"/>
                  </a:lnTo>
                  <a:lnTo>
                    <a:pt x="41782" y="8000"/>
                  </a:lnTo>
                </a:path>
                <a:path w="59689" h="149860">
                  <a:moveTo>
                    <a:pt x="25653" y="6350"/>
                  </a:moveTo>
                  <a:lnTo>
                    <a:pt x="16001" y="11175"/>
                  </a:lnTo>
                  <a:lnTo>
                    <a:pt x="16001" y="0"/>
                  </a:lnTo>
                  <a:lnTo>
                    <a:pt x="25653" y="6350"/>
                  </a:lnTo>
                </a:path>
                <a:path w="59689" h="149860">
                  <a:moveTo>
                    <a:pt x="0" y="6350"/>
                  </a:moveTo>
                  <a:lnTo>
                    <a:pt x="11302" y="0"/>
                  </a:lnTo>
                  <a:lnTo>
                    <a:pt x="11302" y="11175"/>
                  </a:lnTo>
                  <a:lnTo>
                    <a:pt x="0" y="6350"/>
                  </a:lnTo>
                </a:path>
                <a:path w="59689" h="149860">
                  <a:moveTo>
                    <a:pt x="33781" y="93725"/>
                  </a:moveTo>
                  <a:lnTo>
                    <a:pt x="54610" y="93725"/>
                  </a:lnTo>
                  <a:lnTo>
                    <a:pt x="54610" y="87375"/>
                  </a:lnTo>
                  <a:lnTo>
                    <a:pt x="33781" y="87375"/>
                  </a:lnTo>
                  <a:lnTo>
                    <a:pt x="33781" y="93725"/>
                  </a:lnTo>
                </a:path>
                <a:path w="59689" h="149860">
                  <a:moveTo>
                    <a:pt x="38607" y="149351"/>
                  </a:moveTo>
                  <a:lnTo>
                    <a:pt x="59436" y="149351"/>
                  </a:lnTo>
                  <a:lnTo>
                    <a:pt x="59436" y="143001"/>
                  </a:lnTo>
                  <a:lnTo>
                    <a:pt x="38607" y="143001"/>
                  </a:lnTo>
                  <a:lnTo>
                    <a:pt x="38607" y="1493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869436" y="4991100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524" y="0"/>
                  </a:moveTo>
                  <a:lnTo>
                    <a:pt x="12191" y="0"/>
                  </a:lnTo>
                </a:path>
                <a:path w="12700" h="88900">
                  <a:moveTo>
                    <a:pt x="0" y="88392"/>
                  </a:moveTo>
                  <a:lnTo>
                    <a:pt x="9143" y="88392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829812" y="5346192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842004" y="5346192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854196" y="5346192"/>
              <a:ext cx="13970" cy="178435"/>
            </a:xfrm>
            <a:custGeom>
              <a:avLst/>
              <a:gdLst/>
              <a:ahLst/>
              <a:cxnLst/>
              <a:rect l="l" t="t" r="r" b="b"/>
              <a:pathLst>
                <a:path w="13970" h="178435">
                  <a:moveTo>
                    <a:pt x="13715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3715" y="178307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867912" y="5346192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880104" y="5346192"/>
              <a:ext cx="12700" cy="178435"/>
            </a:xfrm>
            <a:custGeom>
              <a:avLst/>
              <a:gdLst/>
              <a:ahLst/>
              <a:cxnLst/>
              <a:rect l="l" t="t" r="r" b="b"/>
              <a:pathLst>
                <a:path w="12700" h="178435">
                  <a:moveTo>
                    <a:pt x="12191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2191" y="178307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6304" y="5346192"/>
              <a:ext cx="64008" cy="178307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810762" y="4831842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9525" y="731519"/>
                  </a:moveTo>
                  <a:lnTo>
                    <a:pt x="9525" y="715644"/>
                  </a:lnTo>
                  <a:lnTo>
                    <a:pt x="0" y="715644"/>
                  </a:lnTo>
                  <a:lnTo>
                    <a:pt x="0" y="80898"/>
                  </a:lnTo>
                  <a:lnTo>
                    <a:pt x="77724" y="0"/>
                  </a:lnTo>
                  <a:lnTo>
                    <a:pt x="315467" y="0"/>
                  </a:lnTo>
                  <a:lnTo>
                    <a:pt x="315467" y="634745"/>
                  </a:lnTo>
                  <a:lnTo>
                    <a:pt x="310768" y="639444"/>
                  </a:lnTo>
                  <a:lnTo>
                    <a:pt x="310768" y="644270"/>
                  </a:lnTo>
                  <a:lnTo>
                    <a:pt x="225171" y="731519"/>
                  </a:lnTo>
                  <a:lnTo>
                    <a:pt x="9525" y="731519"/>
                  </a:lnTo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3466338" y="5497474"/>
            <a:ext cx="1115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C0066"/>
                </a:solidFill>
                <a:latin typeface="Arial"/>
                <a:cs typeface="Arial"/>
              </a:rPr>
              <a:t>Honeypot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2442215" y="4186364"/>
            <a:ext cx="2969895" cy="668020"/>
            <a:chOff x="2442215" y="4186364"/>
            <a:chExt cx="2969895" cy="668020"/>
          </a:xfrm>
        </p:grpSpPr>
        <p:sp>
          <p:nvSpPr>
            <p:cNvPr id="156" name="object 156"/>
            <p:cNvSpPr/>
            <p:nvPr/>
          </p:nvSpPr>
          <p:spPr>
            <a:xfrm>
              <a:off x="5180075" y="4349496"/>
              <a:ext cx="119380" cy="433070"/>
            </a:xfrm>
            <a:custGeom>
              <a:avLst/>
              <a:gdLst/>
              <a:ahLst/>
              <a:cxnLst/>
              <a:rect l="l" t="t" r="r" b="b"/>
              <a:pathLst>
                <a:path w="119379" h="433070">
                  <a:moveTo>
                    <a:pt x="118872" y="0"/>
                  </a:moveTo>
                  <a:lnTo>
                    <a:pt x="0" y="0"/>
                  </a:lnTo>
                  <a:lnTo>
                    <a:pt x="0" y="432815"/>
                  </a:lnTo>
                  <a:lnTo>
                    <a:pt x="118872" y="432815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180075" y="4349496"/>
              <a:ext cx="119380" cy="433070"/>
            </a:xfrm>
            <a:custGeom>
              <a:avLst/>
              <a:gdLst/>
              <a:ahLst/>
              <a:cxnLst/>
              <a:rect l="l" t="t" r="r" b="b"/>
              <a:pathLst>
                <a:path w="119379" h="433070">
                  <a:moveTo>
                    <a:pt x="0" y="432815"/>
                  </a:moveTo>
                  <a:lnTo>
                    <a:pt x="118872" y="432815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4328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948683" y="4489704"/>
              <a:ext cx="119380" cy="360045"/>
            </a:xfrm>
            <a:custGeom>
              <a:avLst/>
              <a:gdLst/>
              <a:ahLst/>
              <a:cxnLst/>
              <a:rect l="l" t="t" r="r" b="b"/>
              <a:pathLst>
                <a:path w="119379" h="360045">
                  <a:moveTo>
                    <a:pt x="118872" y="0"/>
                  </a:moveTo>
                  <a:lnTo>
                    <a:pt x="0" y="0"/>
                  </a:lnTo>
                  <a:lnTo>
                    <a:pt x="0" y="359664"/>
                  </a:lnTo>
                  <a:lnTo>
                    <a:pt x="118872" y="359664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948683" y="4489704"/>
              <a:ext cx="119380" cy="360045"/>
            </a:xfrm>
            <a:custGeom>
              <a:avLst/>
              <a:gdLst/>
              <a:ahLst/>
              <a:cxnLst/>
              <a:rect l="l" t="t" r="r" b="b"/>
              <a:pathLst>
                <a:path w="119379" h="360045">
                  <a:moveTo>
                    <a:pt x="0" y="359664"/>
                  </a:moveTo>
                  <a:lnTo>
                    <a:pt x="118872" y="359664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445073" y="4384110"/>
              <a:ext cx="594995" cy="155575"/>
            </a:xfrm>
            <a:custGeom>
              <a:avLst/>
              <a:gdLst/>
              <a:ahLst/>
              <a:cxnLst/>
              <a:rect l="l" t="t" r="r" b="b"/>
              <a:pathLst>
                <a:path w="594994" h="155575">
                  <a:moveTo>
                    <a:pt x="594441" y="0"/>
                  </a:moveTo>
                  <a:lnTo>
                    <a:pt x="0" y="0"/>
                  </a:lnTo>
                  <a:lnTo>
                    <a:pt x="0" y="155149"/>
                  </a:lnTo>
                  <a:lnTo>
                    <a:pt x="594441" y="155149"/>
                  </a:lnTo>
                  <a:lnTo>
                    <a:pt x="594441" y="0"/>
                  </a:lnTo>
                  <a:close/>
                </a:path>
              </a:pathLst>
            </a:custGeom>
            <a:solidFill>
              <a:srgbClr val="0095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445073" y="4384110"/>
              <a:ext cx="594995" cy="155575"/>
            </a:xfrm>
            <a:custGeom>
              <a:avLst/>
              <a:gdLst/>
              <a:ahLst/>
              <a:cxnLst/>
              <a:rect l="l" t="t" r="r" b="b"/>
              <a:pathLst>
                <a:path w="594994" h="155575">
                  <a:moveTo>
                    <a:pt x="0" y="155149"/>
                  </a:moveTo>
                  <a:lnTo>
                    <a:pt x="594441" y="155149"/>
                  </a:lnTo>
                  <a:lnTo>
                    <a:pt x="594441" y="0"/>
                  </a:lnTo>
                  <a:lnTo>
                    <a:pt x="0" y="0"/>
                  </a:lnTo>
                  <a:lnTo>
                    <a:pt x="0" y="155149"/>
                  </a:lnTo>
                  <a:close/>
                </a:path>
              </a:pathLst>
            </a:custGeom>
            <a:ln w="5625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39483" y="4195114"/>
              <a:ext cx="180975" cy="344170"/>
            </a:xfrm>
            <a:custGeom>
              <a:avLst/>
              <a:gdLst/>
              <a:ahLst/>
              <a:cxnLst/>
              <a:rect l="l" t="t" r="r" b="b"/>
              <a:pathLst>
                <a:path w="180975" h="344170">
                  <a:moveTo>
                    <a:pt x="180648" y="0"/>
                  </a:moveTo>
                  <a:lnTo>
                    <a:pt x="0" y="188999"/>
                  </a:lnTo>
                  <a:lnTo>
                    <a:pt x="0" y="344145"/>
                  </a:lnTo>
                  <a:lnTo>
                    <a:pt x="180648" y="155149"/>
                  </a:lnTo>
                  <a:lnTo>
                    <a:pt x="180648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039483" y="4195114"/>
              <a:ext cx="180975" cy="344170"/>
            </a:xfrm>
            <a:custGeom>
              <a:avLst/>
              <a:gdLst/>
              <a:ahLst/>
              <a:cxnLst/>
              <a:rect l="l" t="t" r="r" b="b"/>
              <a:pathLst>
                <a:path w="180975" h="344170">
                  <a:moveTo>
                    <a:pt x="0" y="188999"/>
                  </a:moveTo>
                  <a:lnTo>
                    <a:pt x="180648" y="0"/>
                  </a:lnTo>
                  <a:lnTo>
                    <a:pt x="180648" y="155149"/>
                  </a:lnTo>
                  <a:lnTo>
                    <a:pt x="0" y="344145"/>
                  </a:lnTo>
                  <a:lnTo>
                    <a:pt x="0" y="188999"/>
                  </a:lnTo>
                  <a:close/>
                </a:path>
              </a:pathLst>
            </a:custGeom>
            <a:ln w="5445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445073" y="4195114"/>
              <a:ext cx="775335" cy="189230"/>
            </a:xfrm>
            <a:custGeom>
              <a:avLst/>
              <a:gdLst/>
              <a:ahLst/>
              <a:cxnLst/>
              <a:rect l="l" t="t" r="r" b="b"/>
              <a:pathLst>
                <a:path w="775335" h="189229">
                  <a:moveTo>
                    <a:pt x="775058" y="0"/>
                  </a:moveTo>
                  <a:lnTo>
                    <a:pt x="180621" y="0"/>
                  </a:lnTo>
                  <a:lnTo>
                    <a:pt x="0" y="188999"/>
                  </a:lnTo>
                  <a:lnTo>
                    <a:pt x="594410" y="188999"/>
                  </a:lnTo>
                  <a:lnTo>
                    <a:pt x="775058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445073" y="4195114"/>
              <a:ext cx="775335" cy="189230"/>
            </a:xfrm>
            <a:custGeom>
              <a:avLst/>
              <a:gdLst/>
              <a:ahLst/>
              <a:cxnLst/>
              <a:rect l="l" t="t" r="r" b="b"/>
              <a:pathLst>
                <a:path w="775335" h="189229">
                  <a:moveTo>
                    <a:pt x="594410" y="188999"/>
                  </a:moveTo>
                  <a:lnTo>
                    <a:pt x="775058" y="0"/>
                  </a:lnTo>
                  <a:lnTo>
                    <a:pt x="180621" y="0"/>
                  </a:lnTo>
                  <a:lnTo>
                    <a:pt x="0" y="188999"/>
                  </a:lnTo>
                  <a:lnTo>
                    <a:pt x="594410" y="188999"/>
                  </a:lnTo>
                  <a:close/>
                </a:path>
              </a:pathLst>
            </a:custGeom>
            <a:ln w="5627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25941" y="4199356"/>
              <a:ext cx="593725" cy="163830"/>
            </a:xfrm>
            <a:custGeom>
              <a:avLst/>
              <a:gdLst/>
              <a:ahLst/>
              <a:cxnLst/>
              <a:rect l="l" t="t" r="r" b="b"/>
              <a:pathLst>
                <a:path w="593725" h="163829">
                  <a:moveTo>
                    <a:pt x="253403" y="126936"/>
                  </a:moveTo>
                  <a:lnTo>
                    <a:pt x="99745" y="126936"/>
                  </a:lnTo>
                  <a:lnTo>
                    <a:pt x="125349" y="100139"/>
                  </a:lnTo>
                  <a:lnTo>
                    <a:pt x="0" y="136804"/>
                  </a:lnTo>
                  <a:lnTo>
                    <a:pt x="66052" y="163601"/>
                  </a:lnTo>
                  <a:lnTo>
                    <a:pt x="80873" y="149504"/>
                  </a:lnTo>
                  <a:lnTo>
                    <a:pt x="231838" y="149504"/>
                  </a:lnTo>
                  <a:lnTo>
                    <a:pt x="253403" y="126936"/>
                  </a:lnTo>
                  <a:close/>
                </a:path>
                <a:path w="593725" h="163829">
                  <a:moveTo>
                    <a:pt x="327545" y="49364"/>
                  </a:moveTo>
                  <a:lnTo>
                    <a:pt x="173875" y="49364"/>
                  </a:lnTo>
                  <a:lnTo>
                    <a:pt x="199491" y="22567"/>
                  </a:lnTo>
                  <a:lnTo>
                    <a:pt x="74129" y="59232"/>
                  </a:lnTo>
                  <a:lnTo>
                    <a:pt x="140182" y="86029"/>
                  </a:lnTo>
                  <a:lnTo>
                    <a:pt x="155016" y="71932"/>
                  </a:lnTo>
                  <a:lnTo>
                    <a:pt x="305981" y="71932"/>
                  </a:lnTo>
                  <a:lnTo>
                    <a:pt x="327545" y="49364"/>
                  </a:lnTo>
                  <a:close/>
                </a:path>
                <a:path w="593725" h="163829">
                  <a:moveTo>
                    <a:pt x="518947" y="104368"/>
                  </a:moveTo>
                  <a:lnTo>
                    <a:pt x="452894" y="77571"/>
                  </a:lnTo>
                  <a:lnTo>
                    <a:pt x="439432" y="91668"/>
                  </a:lnTo>
                  <a:lnTo>
                    <a:pt x="287108" y="91668"/>
                  </a:lnTo>
                  <a:lnTo>
                    <a:pt x="265531" y="114236"/>
                  </a:lnTo>
                  <a:lnTo>
                    <a:pt x="420547" y="114236"/>
                  </a:lnTo>
                  <a:lnTo>
                    <a:pt x="393573" y="141033"/>
                  </a:lnTo>
                  <a:lnTo>
                    <a:pt x="518947" y="104368"/>
                  </a:lnTo>
                  <a:close/>
                </a:path>
                <a:path w="593725" h="163829">
                  <a:moveTo>
                    <a:pt x="593102" y="26797"/>
                  </a:moveTo>
                  <a:lnTo>
                    <a:pt x="527050" y="0"/>
                  </a:lnTo>
                  <a:lnTo>
                    <a:pt x="513537" y="14097"/>
                  </a:lnTo>
                  <a:lnTo>
                    <a:pt x="361238" y="14097"/>
                  </a:lnTo>
                  <a:lnTo>
                    <a:pt x="339674" y="36664"/>
                  </a:lnTo>
                  <a:lnTo>
                    <a:pt x="494703" y="36664"/>
                  </a:lnTo>
                  <a:lnTo>
                    <a:pt x="467728" y="63461"/>
                  </a:lnTo>
                  <a:lnTo>
                    <a:pt x="593102" y="2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31338" y="4204995"/>
              <a:ext cx="593090" cy="163830"/>
            </a:xfrm>
            <a:custGeom>
              <a:avLst/>
              <a:gdLst/>
              <a:ahLst/>
              <a:cxnLst/>
              <a:rect l="l" t="t" r="r" b="b"/>
              <a:pathLst>
                <a:path w="593089" h="163829">
                  <a:moveTo>
                    <a:pt x="253403" y="126936"/>
                  </a:moveTo>
                  <a:lnTo>
                    <a:pt x="99745" y="126936"/>
                  </a:lnTo>
                  <a:lnTo>
                    <a:pt x="125349" y="100139"/>
                  </a:lnTo>
                  <a:lnTo>
                    <a:pt x="0" y="136817"/>
                  </a:lnTo>
                  <a:lnTo>
                    <a:pt x="66040" y="163601"/>
                  </a:lnTo>
                  <a:lnTo>
                    <a:pt x="80873" y="149504"/>
                  </a:lnTo>
                  <a:lnTo>
                    <a:pt x="231838" y="149504"/>
                  </a:lnTo>
                  <a:lnTo>
                    <a:pt x="253403" y="126936"/>
                  </a:lnTo>
                  <a:close/>
                </a:path>
                <a:path w="593089" h="163829">
                  <a:moveTo>
                    <a:pt x="327533" y="49364"/>
                  </a:moveTo>
                  <a:lnTo>
                    <a:pt x="173875" y="49364"/>
                  </a:lnTo>
                  <a:lnTo>
                    <a:pt x="199491" y="22567"/>
                  </a:lnTo>
                  <a:lnTo>
                    <a:pt x="74129" y="59232"/>
                  </a:lnTo>
                  <a:lnTo>
                    <a:pt x="140182" y="86029"/>
                  </a:lnTo>
                  <a:lnTo>
                    <a:pt x="155003" y="71932"/>
                  </a:lnTo>
                  <a:lnTo>
                    <a:pt x="305968" y="71932"/>
                  </a:lnTo>
                  <a:lnTo>
                    <a:pt x="327533" y="49364"/>
                  </a:lnTo>
                  <a:close/>
                </a:path>
                <a:path w="593089" h="163829">
                  <a:moveTo>
                    <a:pt x="518922" y="104368"/>
                  </a:moveTo>
                  <a:lnTo>
                    <a:pt x="452907" y="77571"/>
                  </a:lnTo>
                  <a:lnTo>
                    <a:pt x="439394" y="91668"/>
                  </a:lnTo>
                  <a:lnTo>
                    <a:pt x="287096" y="91668"/>
                  </a:lnTo>
                  <a:lnTo>
                    <a:pt x="265531" y="114249"/>
                  </a:lnTo>
                  <a:lnTo>
                    <a:pt x="420522" y="114249"/>
                  </a:lnTo>
                  <a:lnTo>
                    <a:pt x="393585" y="141046"/>
                  </a:lnTo>
                  <a:lnTo>
                    <a:pt x="518922" y="104368"/>
                  </a:lnTo>
                  <a:close/>
                </a:path>
                <a:path w="593089" h="163829">
                  <a:moveTo>
                    <a:pt x="593077" y="26797"/>
                  </a:moveTo>
                  <a:lnTo>
                    <a:pt x="527011" y="0"/>
                  </a:lnTo>
                  <a:lnTo>
                    <a:pt x="513549" y="14097"/>
                  </a:lnTo>
                  <a:lnTo>
                    <a:pt x="361226" y="14097"/>
                  </a:lnTo>
                  <a:lnTo>
                    <a:pt x="339674" y="36664"/>
                  </a:lnTo>
                  <a:lnTo>
                    <a:pt x="494677" y="36664"/>
                  </a:lnTo>
                  <a:lnTo>
                    <a:pt x="467690" y="63461"/>
                  </a:lnTo>
                  <a:lnTo>
                    <a:pt x="593077" y="267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68762" y="4392603"/>
              <a:ext cx="114695" cy="136763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3124199" y="4309872"/>
              <a:ext cx="972819" cy="121920"/>
            </a:xfrm>
            <a:custGeom>
              <a:avLst/>
              <a:gdLst/>
              <a:ahLst/>
              <a:cxnLst/>
              <a:rect l="l" t="t" r="r" b="b"/>
              <a:pathLst>
                <a:path w="972820" h="121920">
                  <a:moveTo>
                    <a:pt x="972312" y="0"/>
                  </a:moveTo>
                  <a:lnTo>
                    <a:pt x="0" y="0"/>
                  </a:lnTo>
                  <a:lnTo>
                    <a:pt x="0" y="121919"/>
                  </a:lnTo>
                  <a:lnTo>
                    <a:pt x="972312" y="121919"/>
                  </a:lnTo>
                  <a:lnTo>
                    <a:pt x="972312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124199" y="4309872"/>
              <a:ext cx="972819" cy="121920"/>
            </a:xfrm>
            <a:custGeom>
              <a:avLst/>
              <a:gdLst/>
              <a:ahLst/>
              <a:cxnLst/>
              <a:rect l="l" t="t" r="r" b="b"/>
              <a:pathLst>
                <a:path w="972820" h="121920">
                  <a:moveTo>
                    <a:pt x="0" y="121919"/>
                  </a:moveTo>
                  <a:lnTo>
                    <a:pt x="972312" y="121919"/>
                  </a:lnTo>
                  <a:lnTo>
                    <a:pt x="972312" y="0"/>
                  </a:lnTo>
                  <a:lnTo>
                    <a:pt x="0" y="0"/>
                  </a:lnTo>
                  <a:lnTo>
                    <a:pt x="0" y="121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851147" y="4191000"/>
              <a:ext cx="1554480" cy="361315"/>
            </a:xfrm>
            <a:custGeom>
              <a:avLst/>
              <a:gdLst/>
              <a:ahLst/>
              <a:cxnLst/>
              <a:rect l="l" t="t" r="r" b="b"/>
              <a:pathLst>
                <a:path w="1554479" h="361314">
                  <a:moveTo>
                    <a:pt x="1332229" y="330962"/>
                  </a:moveTo>
                  <a:lnTo>
                    <a:pt x="0" y="330962"/>
                  </a:lnTo>
                  <a:lnTo>
                    <a:pt x="0" y="361188"/>
                  </a:lnTo>
                  <a:lnTo>
                    <a:pt x="1332229" y="361188"/>
                  </a:lnTo>
                  <a:lnTo>
                    <a:pt x="1332229" y="330962"/>
                  </a:lnTo>
                  <a:close/>
                </a:path>
                <a:path w="1554479" h="361314">
                  <a:moveTo>
                    <a:pt x="1376617" y="330962"/>
                  </a:moveTo>
                  <a:lnTo>
                    <a:pt x="1332229" y="330962"/>
                  </a:lnTo>
                  <a:lnTo>
                    <a:pt x="1332229" y="361188"/>
                  </a:lnTo>
                  <a:lnTo>
                    <a:pt x="1376617" y="330962"/>
                  </a:lnTo>
                  <a:close/>
                </a:path>
                <a:path w="1554479" h="361314">
                  <a:moveTo>
                    <a:pt x="1376679" y="330919"/>
                  </a:moveTo>
                  <a:close/>
                </a:path>
                <a:path w="1554479" h="361314">
                  <a:moveTo>
                    <a:pt x="1466331" y="270382"/>
                  </a:moveTo>
                  <a:lnTo>
                    <a:pt x="1465579" y="270382"/>
                  </a:lnTo>
                  <a:lnTo>
                    <a:pt x="1376679" y="330962"/>
                  </a:lnTo>
                  <a:lnTo>
                    <a:pt x="1466331" y="270382"/>
                  </a:lnTo>
                  <a:close/>
                </a:path>
                <a:path w="1554479" h="361314">
                  <a:moveTo>
                    <a:pt x="1554479" y="0"/>
                  </a:moveTo>
                  <a:lnTo>
                    <a:pt x="1376679" y="120014"/>
                  </a:lnTo>
                  <a:lnTo>
                    <a:pt x="1376679" y="330919"/>
                  </a:lnTo>
                  <a:lnTo>
                    <a:pt x="1465579" y="270382"/>
                  </a:lnTo>
                  <a:lnTo>
                    <a:pt x="1466331" y="270382"/>
                  </a:lnTo>
                  <a:lnTo>
                    <a:pt x="1554479" y="210819"/>
                  </a:lnTo>
                  <a:lnTo>
                    <a:pt x="1554479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808475" y="4191000"/>
              <a:ext cx="1597660" cy="120650"/>
            </a:xfrm>
            <a:custGeom>
              <a:avLst/>
              <a:gdLst/>
              <a:ahLst/>
              <a:cxnLst/>
              <a:rect l="l" t="t" r="r" b="b"/>
              <a:pathLst>
                <a:path w="1597660" h="120650">
                  <a:moveTo>
                    <a:pt x="1597152" y="0"/>
                  </a:moveTo>
                  <a:lnTo>
                    <a:pt x="176275" y="0"/>
                  </a:lnTo>
                  <a:lnTo>
                    <a:pt x="0" y="120395"/>
                  </a:lnTo>
                  <a:lnTo>
                    <a:pt x="1419352" y="120395"/>
                  </a:lnTo>
                  <a:lnTo>
                    <a:pt x="159715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08475" y="4311396"/>
              <a:ext cx="1419225" cy="210820"/>
            </a:xfrm>
            <a:custGeom>
              <a:avLst/>
              <a:gdLst/>
              <a:ahLst/>
              <a:cxnLst/>
              <a:rect l="l" t="t" r="r" b="b"/>
              <a:pathLst>
                <a:path w="1419225" h="210820">
                  <a:moveTo>
                    <a:pt x="1418844" y="0"/>
                  </a:moveTo>
                  <a:lnTo>
                    <a:pt x="0" y="0"/>
                  </a:lnTo>
                  <a:lnTo>
                    <a:pt x="0" y="210311"/>
                  </a:lnTo>
                  <a:lnTo>
                    <a:pt x="1418844" y="210311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08475" y="4311396"/>
              <a:ext cx="1419225" cy="210820"/>
            </a:xfrm>
            <a:custGeom>
              <a:avLst/>
              <a:gdLst/>
              <a:ahLst/>
              <a:cxnLst/>
              <a:rect l="l" t="t" r="r" b="b"/>
              <a:pathLst>
                <a:path w="1419225" h="210820">
                  <a:moveTo>
                    <a:pt x="0" y="210311"/>
                  </a:moveTo>
                  <a:lnTo>
                    <a:pt x="1418844" y="210311"/>
                  </a:lnTo>
                  <a:lnTo>
                    <a:pt x="1418844" y="0"/>
                  </a:lnTo>
                  <a:lnTo>
                    <a:pt x="0" y="0"/>
                  </a:lnTo>
                  <a:lnTo>
                    <a:pt x="0" y="2103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829811" y="4431792"/>
              <a:ext cx="1376680" cy="74930"/>
            </a:xfrm>
            <a:custGeom>
              <a:avLst/>
              <a:gdLst/>
              <a:ahLst/>
              <a:cxnLst/>
              <a:rect l="l" t="t" r="r" b="b"/>
              <a:pathLst>
                <a:path w="1376679" h="74929">
                  <a:moveTo>
                    <a:pt x="1376172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1376172" y="74675"/>
                  </a:lnTo>
                  <a:lnTo>
                    <a:pt x="1376172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01693" y="4344924"/>
              <a:ext cx="37598" cy="59436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79847" y="4344924"/>
              <a:ext cx="38100" cy="59436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65547" y="4344924"/>
              <a:ext cx="38100" cy="59436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35094" y="4344924"/>
              <a:ext cx="37598" cy="59436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34255" y="4344924"/>
              <a:ext cx="38100" cy="59436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19955" y="4344924"/>
              <a:ext cx="38100" cy="59436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17847" y="4344924"/>
              <a:ext cx="38100" cy="59436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03547" y="4344924"/>
              <a:ext cx="38100" cy="5943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49139" y="4344924"/>
              <a:ext cx="38100" cy="5943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63694" y="4344924"/>
              <a:ext cx="37598" cy="59436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3889247" y="4437888"/>
              <a:ext cx="1283335" cy="7620"/>
            </a:xfrm>
            <a:custGeom>
              <a:avLst/>
              <a:gdLst/>
              <a:ahLst/>
              <a:cxnLst/>
              <a:rect l="l" t="t" r="r" b="b"/>
              <a:pathLst>
                <a:path w="1283335" h="7620">
                  <a:moveTo>
                    <a:pt x="128320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83208" y="7620"/>
                  </a:lnTo>
                  <a:lnTo>
                    <a:pt x="12832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889247" y="4445508"/>
              <a:ext cx="1283335" cy="9525"/>
            </a:xfrm>
            <a:custGeom>
              <a:avLst/>
              <a:gdLst/>
              <a:ahLst/>
              <a:cxnLst/>
              <a:rect l="l" t="t" r="r" b="b"/>
              <a:pathLst>
                <a:path w="1283335" h="9525">
                  <a:moveTo>
                    <a:pt x="128320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283208" y="9144"/>
                  </a:lnTo>
                  <a:lnTo>
                    <a:pt x="1283208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889247" y="4454652"/>
              <a:ext cx="1283335" cy="7620"/>
            </a:xfrm>
            <a:custGeom>
              <a:avLst/>
              <a:gdLst/>
              <a:ahLst/>
              <a:cxnLst/>
              <a:rect l="l" t="t" r="r" b="b"/>
              <a:pathLst>
                <a:path w="1283335" h="7620">
                  <a:moveTo>
                    <a:pt x="128320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83208" y="7620"/>
                  </a:lnTo>
                  <a:lnTo>
                    <a:pt x="1283208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89247" y="4462272"/>
              <a:ext cx="1283335" cy="9525"/>
            </a:xfrm>
            <a:custGeom>
              <a:avLst/>
              <a:gdLst/>
              <a:ahLst/>
              <a:cxnLst/>
              <a:rect l="l" t="t" r="r" b="b"/>
              <a:pathLst>
                <a:path w="1283335" h="9525">
                  <a:moveTo>
                    <a:pt x="12832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283208" y="9143"/>
                  </a:lnTo>
                  <a:lnTo>
                    <a:pt x="1283208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889247" y="4471415"/>
              <a:ext cx="1283335" cy="7620"/>
            </a:xfrm>
            <a:custGeom>
              <a:avLst/>
              <a:gdLst/>
              <a:ahLst/>
              <a:cxnLst/>
              <a:rect l="l" t="t" r="r" b="b"/>
              <a:pathLst>
                <a:path w="1283335" h="7620">
                  <a:moveTo>
                    <a:pt x="128320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83208" y="7620"/>
                  </a:lnTo>
                  <a:lnTo>
                    <a:pt x="1283208" y="0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889247" y="4479036"/>
              <a:ext cx="1283335" cy="9525"/>
            </a:xfrm>
            <a:custGeom>
              <a:avLst/>
              <a:gdLst/>
              <a:ahLst/>
              <a:cxnLst/>
              <a:rect l="l" t="t" r="r" b="b"/>
              <a:pathLst>
                <a:path w="1283335" h="9525">
                  <a:moveTo>
                    <a:pt x="12832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283208" y="9143"/>
                  </a:lnTo>
                  <a:lnTo>
                    <a:pt x="1283208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889247" y="4488179"/>
              <a:ext cx="1283335" cy="7620"/>
            </a:xfrm>
            <a:custGeom>
              <a:avLst/>
              <a:gdLst/>
              <a:ahLst/>
              <a:cxnLst/>
              <a:rect l="l" t="t" r="r" b="b"/>
              <a:pathLst>
                <a:path w="1283335" h="7620">
                  <a:moveTo>
                    <a:pt x="128320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83208" y="7620"/>
                  </a:lnTo>
                  <a:lnTo>
                    <a:pt x="1283208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890009" y="4441698"/>
              <a:ext cx="1283335" cy="58419"/>
            </a:xfrm>
            <a:custGeom>
              <a:avLst/>
              <a:gdLst/>
              <a:ahLst/>
              <a:cxnLst/>
              <a:rect l="l" t="t" r="r" b="b"/>
              <a:pathLst>
                <a:path w="1283335" h="58420">
                  <a:moveTo>
                    <a:pt x="1113281" y="57912"/>
                  </a:moveTo>
                  <a:lnTo>
                    <a:pt x="1262506" y="57912"/>
                  </a:lnTo>
                  <a:lnTo>
                    <a:pt x="1283207" y="0"/>
                  </a:lnTo>
                  <a:lnTo>
                    <a:pt x="1092580" y="0"/>
                  </a:lnTo>
                  <a:lnTo>
                    <a:pt x="1113281" y="57912"/>
                  </a:lnTo>
                </a:path>
                <a:path w="1283335" h="58420">
                  <a:moveTo>
                    <a:pt x="994155" y="38988"/>
                  </a:moveTo>
                  <a:lnTo>
                    <a:pt x="994155" y="53720"/>
                  </a:lnTo>
                  <a:lnTo>
                    <a:pt x="1027556" y="53720"/>
                  </a:lnTo>
                  <a:lnTo>
                    <a:pt x="1027556" y="38988"/>
                  </a:lnTo>
                  <a:lnTo>
                    <a:pt x="1038605" y="38988"/>
                  </a:lnTo>
                  <a:lnTo>
                    <a:pt x="1038605" y="2158"/>
                  </a:lnTo>
                  <a:lnTo>
                    <a:pt x="983106" y="2158"/>
                  </a:lnTo>
                  <a:lnTo>
                    <a:pt x="983106" y="38988"/>
                  </a:lnTo>
                  <a:lnTo>
                    <a:pt x="994155" y="38988"/>
                  </a:lnTo>
                </a:path>
                <a:path w="1283335" h="58420">
                  <a:moveTo>
                    <a:pt x="884554" y="38988"/>
                  </a:moveTo>
                  <a:lnTo>
                    <a:pt x="884554" y="53720"/>
                  </a:lnTo>
                  <a:lnTo>
                    <a:pt x="917955" y="53720"/>
                  </a:lnTo>
                  <a:lnTo>
                    <a:pt x="917955" y="38988"/>
                  </a:lnTo>
                  <a:lnTo>
                    <a:pt x="929004" y="38988"/>
                  </a:lnTo>
                  <a:lnTo>
                    <a:pt x="929004" y="2158"/>
                  </a:lnTo>
                  <a:lnTo>
                    <a:pt x="875029" y="2158"/>
                  </a:lnTo>
                  <a:lnTo>
                    <a:pt x="875029" y="38988"/>
                  </a:lnTo>
                  <a:lnTo>
                    <a:pt x="884554" y="38988"/>
                  </a:lnTo>
                </a:path>
                <a:path w="1283335" h="58420">
                  <a:moveTo>
                    <a:pt x="776604" y="38988"/>
                  </a:moveTo>
                  <a:lnTo>
                    <a:pt x="776604" y="53720"/>
                  </a:lnTo>
                  <a:lnTo>
                    <a:pt x="808354" y="53720"/>
                  </a:lnTo>
                  <a:lnTo>
                    <a:pt x="808354" y="38988"/>
                  </a:lnTo>
                  <a:lnTo>
                    <a:pt x="819530" y="38988"/>
                  </a:lnTo>
                  <a:lnTo>
                    <a:pt x="819530" y="2158"/>
                  </a:lnTo>
                  <a:lnTo>
                    <a:pt x="765428" y="2158"/>
                  </a:lnTo>
                  <a:lnTo>
                    <a:pt x="765428" y="38988"/>
                  </a:lnTo>
                  <a:lnTo>
                    <a:pt x="776604" y="38988"/>
                  </a:lnTo>
                </a:path>
                <a:path w="1283335" h="58420">
                  <a:moveTo>
                    <a:pt x="667003" y="38988"/>
                  </a:moveTo>
                  <a:lnTo>
                    <a:pt x="667003" y="53720"/>
                  </a:lnTo>
                  <a:lnTo>
                    <a:pt x="700404" y="53720"/>
                  </a:lnTo>
                  <a:lnTo>
                    <a:pt x="700404" y="38988"/>
                  </a:lnTo>
                  <a:lnTo>
                    <a:pt x="709929" y="38988"/>
                  </a:lnTo>
                  <a:lnTo>
                    <a:pt x="709929" y="2158"/>
                  </a:lnTo>
                  <a:lnTo>
                    <a:pt x="655954" y="2158"/>
                  </a:lnTo>
                  <a:lnTo>
                    <a:pt x="655954" y="38988"/>
                  </a:lnTo>
                  <a:lnTo>
                    <a:pt x="667003" y="38988"/>
                  </a:lnTo>
                </a:path>
                <a:path w="1283335" h="58420">
                  <a:moveTo>
                    <a:pt x="557402" y="38988"/>
                  </a:moveTo>
                  <a:lnTo>
                    <a:pt x="557402" y="53720"/>
                  </a:lnTo>
                  <a:lnTo>
                    <a:pt x="590803" y="53720"/>
                  </a:lnTo>
                  <a:lnTo>
                    <a:pt x="590803" y="38988"/>
                  </a:lnTo>
                  <a:lnTo>
                    <a:pt x="601852" y="38988"/>
                  </a:lnTo>
                  <a:lnTo>
                    <a:pt x="601852" y="2158"/>
                  </a:lnTo>
                  <a:lnTo>
                    <a:pt x="546353" y="2158"/>
                  </a:lnTo>
                  <a:lnTo>
                    <a:pt x="546353" y="38988"/>
                  </a:lnTo>
                  <a:lnTo>
                    <a:pt x="557402" y="38988"/>
                  </a:lnTo>
                </a:path>
                <a:path w="1283335" h="58420">
                  <a:moveTo>
                    <a:pt x="447801" y="38988"/>
                  </a:moveTo>
                  <a:lnTo>
                    <a:pt x="447801" y="53720"/>
                  </a:lnTo>
                  <a:lnTo>
                    <a:pt x="481202" y="53720"/>
                  </a:lnTo>
                  <a:lnTo>
                    <a:pt x="481202" y="38988"/>
                  </a:lnTo>
                  <a:lnTo>
                    <a:pt x="492378" y="38988"/>
                  </a:lnTo>
                  <a:lnTo>
                    <a:pt x="492378" y="2158"/>
                  </a:lnTo>
                  <a:lnTo>
                    <a:pt x="438276" y="2158"/>
                  </a:lnTo>
                  <a:lnTo>
                    <a:pt x="438276" y="38988"/>
                  </a:lnTo>
                  <a:lnTo>
                    <a:pt x="447801" y="38988"/>
                  </a:lnTo>
                </a:path>
                <a:path w="1283335" h="58420">
                  <a:moveTo>
                    <a:pt x="339851" y="38988"/>
                  </a:moveTo>
                  <a:lnTo>
                    <a:pt x="339851" y="53720"/>
                  </a:lnTo>
                  <a:lnTo>
                    <a:pt x="371601" y="53720"/>
                  </a:lnTo>
                  <a:lnTo>
                    <a:pt x="371601" y="38988"/>
                  </a:lnTo>
                  <a:lnTo>
                    <a:pt x="382777" y="38988"/>
                  </a:lnTo>
                  <a:lnTo>
                    <a:pt x="382777" y="2158"/>
                  </a:lnTo>
                  <a:lnTo>
                    <a:pt x="328802" y="2158"/>
                  </a:lnTo>
                  <a:lnTo>
                    <a:pt x="328802" y="38988"/>
                  </a:lnTo>
                  <a:lnTo>
                    <a:pt x="339851" y="38988"/>
                  </a:lnTo>
                </a:path>
                <a:path w="1283335" h="58420">
                  <a:moveTo>
                    <a:pt x="230250" y="38988"/>
                  </a:moveTo>
                  <a:lnTo>
                    <a:pt x="230250" y="53720"/>
                  </a:lnTo>
                  <a:lnTo>
                    <a:pt x="263651" y="53720"/>
                  </a:lnTo>
                  <a:lnTo>
                    <a:pt x="263651" y="38988"/>
                  </a:lnTo>
                  <a:lnTo>
                    <a:pt x="273176" y="38988"/>
                  </a:lnTo>
                  <a:lnTo>
                    <a:pt x="273176" y="2158"/>
                  </a:lnTo>
                  <a:lnTo>
                    <a:pt x="219201" y="2158"/>
                  </a:lnTo>
                  <a:lnTo>
                    <a:pt x="219201" y="38988"/>
                  </a:lnTo>
                  <a:lnTo>
                    <a:pt x="230250" y="38988"/>
                  </a:lnTo>
                </a:path>
                <a:path w="1283335" h="58420">
                  <a:moveTo>
                    <a:pt x="120650" y="38988"/>
                  </a:moveTo>
                  <a:lnTo>
                    <a:pt x="120650" y="53720"/>
                  </a:lnTo>
                  <a:lnTo>
                    <a:pt x="152400" y="53720"/>
                  </a:lnTo>
                  <a:lnTo>
                    <a:pt x="152400" y="38988"/>
                  </a:lnTo>
                  <a:lnTo>
                    <a:pt x="165226" y="38988"/>
                  </a:lnTo>
                  <a:lnTo>
                    <a:pt x="165226" y="2158"/>
                  </a:lnTo>
                  <a:lnTo>
                    <a:pt x="109600" y="2158"/>
                  </a:lnTo>
                  <a:lnTo>
                    <a:pt x="109600" y="38988"/>
                  </a:lnTo>
                  <a:lnTo>
                    <a:pt x="120650" y="38988"/>
                  </a:lnTo>
                </a:path>
                <a:path w="1283335" h="58420">
                  <a:moveTo>
                    <a:pt x="11175" y="38988"/>
                  </a:moveTo>
                  <a:lnTo>
                    <a:pt x="11175" y="53720"/>
                  </a:lnTo>
                  <a:lnTo>
                    <a:pt x="44450" y="53720"/>
                  </a:lnTo>
                  <a:lnTo>
                    <a:pt x="44450" y="38988"/>
                  </a:lnTo>
                  <a:lnTo>
                    <a:pt x="53975" y="38988"/>
                  </a:lnTo>
                  <a:lnTo>
                    <a:pt x="53975" y="2158"/>
                  </a:lnTo>
                  <a:lnTo>
                    <a:pt x="0" y="2158"/>
                  </a:lnTo>
                  <a:lnTo>
                    <a:pt x="0" y="38988"/>
                  </a:lnTo>
                  <a:lnTo>
                    <a:pt x="11175" y="3898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809237" y="4191762"/>
              <a:ext cx="1597660" cy="361315"/>
            </a:xfrm>
            <a:custGeom>
              <a:avLst/>
              <a:gdLst/>
              <a:ahLst/>
              <a:cxnLst/>
              <a:rect l="l" t="t" r="r" b="b"/>
              <a:pathLst>
                <a:path w="1597660" h="361314">
                  <a:moveTo>
                    <a:pt x="42925" y="361188"/>
                  </a:moveTo>
                  <a:lnTo>
                    <a:pt x="42925" y="330962"/>
                  </a:lnTo>
                  <a:lnTo>
                    <a:pt x="0" y="330962"/>
                  </a:lnTo>
                  <a:lnTo>
                    <a:pt x="0" y="120014"/>
                  </a:lnTo>
                  <a:lnTo>
                    <a:pt x="176275" y="0"/>
                  </a:lnTo>
                  <a:lnTo>
                    <a:pt x="1597152" y="0"/>
                  </a:lnTo>
                  <a:lnTo>
                    <a:pt x="1597152" y="210819"/>
                  </a:lnTo>
                  <a:lnTo>
                    <a:pt x="1374902" y="361188"/>
                  </a:lnTo>
                  <a:lnTo>
                    <a:pt x="42925" y="361188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195"/>
          <p:cNvSpPr txBox="1"/>
          <p:nvPr/>
        </p:nvSpPr>
        <p:spPr>
          <a:xfrm>
            <a:off x="5017389" y="5467299"/>
            <a:ext cx="4502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D0005"/>
                </a:solidFill>
                <a:latin typeface="Arial"/>
                <a:cs typeface="Arial"/>
              </a:rPr>
              <a:t>IDS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4255389" y="4553457"/>
            <a:ext cx="69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spc="-45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itch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7" name="object 197"/>
          <p:cNvGrpSpPr/>
          <p:nvPr/>
        </p:nvGrpSpPr>
        <p:grpSpPr>
          <a:xfrm>
            <a:off x="62081" y="3763438"/>
            <a:ext cx="8129905" cy="1207770"/>
            <a:chOff x="62081" y="3763438"/>
            <a:chExt cx="8129905" cy="1207770"/>
          </a:xfrm>
        </p:grpSpPr>
        <p:sp>
          <p:nvSpPr>
            <p:cNvPr id="198" name="object 198"/>
            <p:cNvSpPr/>
            <p:nvPr/>
          </p:nvSpPr>
          <p:spPr>
            <a:xfrm>
              <a:off x="75098" y="3776456"/>
              <a:ext cx="2212975" cy="1181735"/>
            </a:xfrm>
            <a:custGeom>
              <a:avLst/>
              <a:gdLst/>
              <a:ahLst/>
              <a:cxnLst/>
              <a:rect l="l" t="t" r="r" b="b"/>
              <a:pathLst>
                <a:path w="2212975" h="1181735">
                  <a:moveTo>
                    <a:pt x="1352030" y="0"/>
                  </a:moveTo>
                  <a:lnTo>
                    <a:pt x="1303158" y="3691"/>
                  </a:lnTo>
                  <a:lnTo>
                    <a:pt x="1256776" y="14980"/>
                  </a:lnTo>
                  <a:lnTo>
                    <a:pt x="1214681" y="33430"/>
                  </a:lnTo>
                  <a:lnTo>
                    <a:pt x="1178674" y="58602"/>
                  </a:lnTo>
                  <a:lnTo>
                    <a:pt x="1150553" y="90058"/>
                  </a:lnTo>
                  <a:lnTo>
                    <a:pt x="1135994" y="80349"/>
                  </a:lnTo>
                  <a:lnTo>
                    <a:pt x="1087154" y="56149"/>
                  </a:lnTo>
                  <a:lnTo>
                    <a:pt x="1036000" y="40944"/>
                  </a:lnTo>
                  <a:lnTo>
                    <a:pt x="983321" y="33682"/>
                  </a:lnTo>
                  <a:lnTo>
                    <a:pt x="930599" y="34035"/>
                  </a:lnTo>
                  <a:lnTo>
                    <a:pt x="879319" y="41671"/>
                  </a:lnTo>
                  <a:lnTo>
                    <a:pt x="830962" y="56261"/>
                  </a:lnTo>
                  <a:lnTo>
                    <a:pt x="787013" y="77474"/>
                  </a:lnTo>
                  <a:lnTo>
                    <a:pt x="748955" y="104978"/>
                  </a:lnTo>
                  <a:lnTo>
                    <a:pt x="718270" y="138445"/>
                  </a:lnTo>
                  <a:lnTo>
                    <a:pt x="666342" y="120352"/>
                  </a:lnTo>
                  <a:lnTo>
                    <a:pt x="611388" y="108854"/>
                  </a:lnTo>
                  <a:lnTo>
                    <a:pt x="554580" y="104120"/>
                  </a:lnTo>
                  <a:lnTo>
                    <a:pt x="497087" y="106314"/>
                  </a:lnTo>
                  <a:lnTo>
                    <a:pt x="442176" y="115057"/>
                  </a:lnTo>
                  <a:lnTo>
                    <a:pt x="391272" y="129694"/>
                  </a:lnTo>
                  <a:lnTo>
                    <a:pt x="344984" y="149643"/>
                  </a:lnTo>
                  <a:lnTo>
                    <a:pt x="303921" y="174323"/>
                  </a:lnTo>
                  <a:lnTo>
                    <a:pt x="268692" y="203152"/>
                  </a:lnTo>
                  <a:lnTo>
                    <a:pt x="239904" y="235547"/>
                  </a:lnTo>
                  <a:lnTo>
                    <a:pt x="218168" y="270925"/>
                  </a:lnTo>
                  <a:lnTo>
                    <a:pt x="204092" y="308706"/>
                  </a:lnTo>
                  <a:lnTo>
                    <a:pt x="198285" y="348306"/>
                  </a:lnTo>
                  <a:lnTo>
                    <a:pt x="201355" y="389143"/>
                  </a:lnTo>
                  <a:lnTo>
                    <a:pt x="199500" y="392826"/>
                  </a:lnTo>
                  <a:lnTo>
                    <a:pt x="148407" y="401159"/>
                  </a:lnTo>
                  <a:lnTo>
                    <a:pt x="102004" y="417766"/>
                  </a:lnTo>
                  <a:lnTo>
                    <a:pt x="62100" y="441779"/>
                  </a:lnTo>
                  <a:lnTo>
                    <a:pt x="30503" y="472328"/>
                  </a:lnTo>
                  <a:lnTo>
                    <a:pt x="7495" y="512552"/>
                  </a:lnTo>
                  <a:lnTo>
                    <a:pt x="0" y="554337"/>
                  </a:lnTo>
                  <a:lnTo>
                    <a:pt x="7257" y="595566"/>
                  </a:lnTo>
                  <a:lnTo>
                    <a:pt x="28511" y="634117"/>
                  </a:lnTo>
                  <a:lnTo>
                    <a:pt x="63004" y="667870"/>
                  </a:lnTo>
                  <a:lnTo>
                    <a:pt x="109978" y="694705"/>
                  </a:lnTo>
                  <a:lnTo>
                    <a:pt x="80804" y="722963"/>
                  </a:lnTo>
                  <a:lnTo>
                    <a:pt x="60942" y="754745"/>
                  </a:lnTo>
                  <a:lnTo>
                    <a:pt x="50928" y="788860"/>
                  </a:lnTo>
                  <a:lnTo>
                    <a:pt x="51298" y="824118"/>
                  </a:lnTo>
                  <a:lnTo>
                    <a:pt x="63108" y="860475"/>
                  </a:lnTo>
                  <a:lnTo>
                    <a:pt x="85244" y="892886"/>
                  </a:lnTo>
                  <a:lnTo>
                    <a:pt x="116219" y="920500"/>
                  </a:lnTo>
                  <a:lnTo>
                    <a:pt x="154547" y="942468"/>
                  </a:lnTo>
                  <a:lnTo>
                    <a:pt x="198744" y="957937"/>
                  </a:lnTo>
                  <a:lnTo>
                    <a:pt x="247324" y="966057"/>
                  </a:lnTo>
                  <a:lnTo>
                    <a:pt x="298802" y="965977"/>
                  </a:lnTo>
                  <a:lnTo>
                    <a:pt x="302980" y="971184"/>
                  </a:lnTo>
                  <a:lnTo>
                    <a:pt x="333675" y="1003343"/>
                  </a:lnTo>
                  <a:lnTo>
                    <a:pt x="369153" y="1031542"/>
                  </a:lnTo>
                  <a:lnTo>
                    <a:pt x="408767" y="1055663"/>
                  </a:lnTo>
                  <a:lnTo>
                    <a:pt x="451871" y="1075588"/>
                  </a:lnTo>
                  <a:lnTo>
                    <a:pt x="497820" y="1091198"/>
                  </a:lnTo>
                  <a:lnTo>
                    <a:pt x="545969" y="1102375"/>
                  </a:lnTo>
                  <a:lnTo>
                    <a:pt x="595671" y="1109002"/>
                  </a:lnTo>
                  <a:lnTo>
                    <a:pt x="646282" y="1110960"/>
                  </a:lnTo>
                  <a:lnTo>
                    <a:pt x="697154" y="1108130"/>
                  </a:lnTo>
                  <a:lnTo>
                    <a:pt x="747643" y="1100395"/>
                  </a:lnTo>
                  <a:lnTo>
                    <a:pt x="797104" y="1087637"/>
                  </a:lnTo>
                  <a:lnTo>
                    <a:pt x="844889" y="1069736"/>
                  </a:lnTo>
                  <a:lnTo>
                    <a:pt x="882096" y="1103570"/>
                  </a:lnTo>
                  <a:lnTo>
                    <a:pt x="926377" y="1132093"/>
                  </a:lnTo>
                  <a:lnTo>
                    <a:pt x="976675" y="1154711"/>
                  </a:lnTo>
                  <a:lnTo>
                    <a:pt x="1031935" y="1170828"/>
                  </a:lnTo>
                  <a:lnTo>
                    <a:pt x="1081857" y="1178989"/>
                  </a:lnTo>
                  <a:lnTo>
                    <a:pt x="1131623" y="1181684"/>
                  </a:lnTo>
                  <a:lnTo>
                    <a:pt x="1180567" y="1179172"/>
                  </a:lnTo>
                  <a:lnTo>
                    <a:pt x="1228022" y="1171712"/>
                  </a:lnTo>
                  <a:lnTo>
                    <a:pt x="1273323" y="1159563"/>
                  </a:lnTo>
                  <a:lnTo>
                    <a:pt x="1315805" y="1142983"/>
                  </a:lnTo>
                  <a:lnTo>
                    <a:pt x="1354801" y="1122231"/>
                  </a:lnTo>
                  <a:lnTo>
                    <a:pt x="1389646" y="1097566"/>
                  </a:lnTo>
                  <a:lnTo>
                    <a:pt x="1419674" y="1069247"/>
                  </a:lnTo>
                  <a:lnTo>
                    <a:pt x="1444219" y="1037532"/>
                  </a:lnTo>
                  <a:lnTo>
                    <a:pt x="1462617" y="1002680"/>
                  </a:lnTo>
                  <a:lnTo>
                    <a:pt x="1498550" y="1016621"/>
                  </a:lnTo>
                  <a:lnTo>
                    <a:pt x="1536626" y="1026763"/>
                  </a:lnTo>
                  <a:lnTo>
                    <a:pt x="1576274" y="1033023"/>
                  </a:lnTo>
                  <a:lnTo>
                    <a:pt x="1616922" y="1035319"/>
                  </a:lnTo>
                  <a:lnTo>
                    <a:pt x="1670155" y="1032146"/>
                  </a:lnTo>
                  <a:lnTo>
                    <a:pt x="1720327" y="1022434"/>
                  </a:lnTo>
                  <a:lnTo>
                    <a:pt x="1766598" y="1006787"/>
                  </a:lnTo>
                  <a:lnTo>
                    <a:pt x="1808129" y="985805"/>
                  </a:lnTo>
                  <a:lnTo>
                    <a:pt x="1844077" y="960092"/>
                  </a:lnTo>
                  <a:lnTo>
                    <a:pt x="1873603" y="930248"/>
                  </a:lnTo>
                  <a:lnTo>
                    <a:pt x="1895867" y="896877"/>
                  </a:lnTo>
                  <a:lnTo>
                    <a:pt x="1910027" y="860580"/>
                  </a:lnTo>
                  <a:lnTo>
                    <a:pt x="1915245" y="821959"/>
                  </a:lnTo>
                  <a:lnTo>
                    <a:pt x="1958782" y="815344"/>
                  </a:lnTo>
                  <a:lnTo>
                    <a:pt x="2000652" y="804751"/>
                  </a:lnTo>
                  <a:lnTo>
                    <a:pt x="2040332" y="790348"/>
                  </a:lnTo>
                  <a:lnTo>
                    <a:pt x="2077297" y="772302"/>
                  </a:lnTo>
                  <a:lnTo>
                    <a:pt x="2119109" y="744805"/>
                  </a:lnTo>
                  <a:lnTo>
                    <a:pt x="2153397" y="713623"/>
                  </a:lnTo>
                  <a:lnTo>
                    <a:pt x="2180031" y="679485"/>
                  </a:lnTo>
                  <a:lnTo>
                    <a:pt x="2198878" y="643118"/>
                  </a:lnTo>
                  <a:lnTo>
                    <a:pt x="2209806" y="605250"/>
                  </a:lnTo>
                  <a:lnTo>
                    <a:pt x="2212683" y="566608"/>
                  </a:lnTo>
                  <a:lnTo>
                    <a:pt x="2207378" y="527921"/>
                  </a:lnTo>
                  <a:lnTo>
                    <a:pt x="2193759" y="489915"/>
                  </a:lnTo>
                  <a:lnTo>
                    <a:pt x="2171694" y="453320"/>
                  </a:lnTo>
                  <a:lnTo>
                    <a:pt x="2141051" y="418861"/>
                  </a:lnTo>
                  <a:lnTo>
                    <a:pt x="2144621" y="412452"/>
                  </a:lnTo>
                  <a:lnTo>
                    <a:pt x="2147893" y="405971"/>
                  </a:lnTo>
                  <a:lnTo>
                    <a:pt x="2150856" y="399395"/>
                  </a:lnTo>
                  <a:lnTo>
                    <a:pt x="2153497" y="392699"/>
                  </a:lnTo>
                  <a:lnTo>
                    <a:pt x="2162603" y="352989"/>
                  </a:lnTo>
                  <a:lnTo>
                    <a:pt x="2160720" y="313948"/>
                  </a:lnTo>
                  <a:lnTo>
                    <a:pt x="2148621" y="276555"/>
                  </a:lnTo>
                  <a:lnTo>
                    <a:pt x="2127081" y="241792"/>
                  </a:lnTo>
                  <a:lnTo>
                    <a:pt x="2096873" y="210635"/>
                  </a:lnTo>
                  <a:lnTo>
                    <a:pt x="2058771" y="184066"/>
                  </a:lnTo>
                  <a:lnTo>
                    <a:pt x="2013549" y="163063"/>
                  </a:lnTo>
                  <a:lnTo>
                    <a:pt x="1961981" y="148605"/>
                  </a:lnTo>
                  <a:lnTo>
                    <a:pt x="1950722" y="118560"/>
                  </a:lnTo>
                  <a:lnTo>
                    <a:pt x="1908296" y="65184"/>
                  </a:lnTo>
                  <a:lnTo>
                    <a:pt x="1836585" y="22367"/>
                  </a:lnTo>
                  <a:lnTo>
                    <a:pt x="1791660" y="8499"/>
                  </a:lnTo>
                  <a:lnTo>
                    <a:pt x="1744667" y="1378"/>
                  </a:lnTo>
                  <a:lnTo>
                    <a:pt x="1697011" y="920"/>
                  </a:lnTo>
                  <a:lnTo>
                    <a:pt x="1650100" y="7041"/>
                  </a:lnTo>
                  <a:lnTo>
                    <a:pt x="1605339" y="19655"/>
                  </a:lnTo>
                  <a:lnTo>
                    <a:pt x="1564135" y="38677"/>
                  </a:lnTo>
                  <a:lnTo>
                    <a:pt x="1527895" y="64023"/>
                  </a:lnTo>
                  <a:lnTo>
                    <a:pt x="1511284" y="49950"/>
                  </a:lnTo>
                  <a:lnTo>
                    <a:pt x="1492637" y="37353"/>
                  </a:lnTo>
                  <a:lnTo>
                    <a:pt x="1472156" y="26376"/>
                  </a:lnTo>
                  <a:lnTo>
                    <a:pt x="1450044" y="17160"/>
                  </a:lnTo>
                  <a:lnTo>
                    <a:pt x="1401591" y="4343"/>
                  </a:lnTo>
                  <a:lnTo>
                    <a:pt x="135203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5098" y="3776456"/>
              <a:ext cx="2212975" cy="1181735"/>
            </a:xfrm>
            <a:custGeom>
              <a:avLst/>
              <a:gdLst/>
              <a:ahLst/>
              <a:cxnLst/>
              <a:rect l="l" t="t" r="r" b="b"/>
              <a:pathLst>
                <a:path w="2212975" h="1181735">
                  <a:moveTo>
                    <a:pt x="201355" y="389143"/>
                  </a:moveTo>
                  <a:lnTo>
                    <a:pt x="198285" y="348306"/>
                  </a:lnTo>
                  <a:lnTo>
                    <a:pt x="204092" y="308706"/>
                  </a:lnTo>
                  <a:lnTo>
                    <a:pt x="218168" y="270925"/>
                  </a:lnTo>
                  <a:lnTo>
                    <a:pt x="239904" y="235547"/>
                  </a:lnTo>
                  <a:lnTo>
                    <a:pt x="268692" y="203152"/>
                  </a:lnTo>
                  <a:lnTo>
                    <a:pt x="303921" y="174323"/>
                  </a:lnTo>
                  <a:lnTo>
                    <a:pt x="344984" y="149643"/>
                  </a:lnTo>
                  <a:lnTo>
                    <a:pt x="391272" y="129694"/>
                  </a:lnTo>
                  <a:lnTo>
                    <a:pt x="442176" y="115057"/>
                  </a:lnTo>
                  <a:lnTo>
                    <a:pt x="497087" y="106314"/>
                  </a:lnTo>
                  <a:lnTo>
                    <a:pt x="554580" y="104120"/>
                  </a:lnTo>
                  <a:lnTo>
                    <a:pt x="611388" y="108854"/>
                  </a:lnTo>
                  <a:lnTo>
                    <a:pt x="666342" y="120352"/>
                  </a:lnTo>
                  <a:lnTo>
                    <a:pt x="718270" y="138445"/>
                  </a:lnTo>
                  <a:lnTo>
                    <a:pt x="748955" y="104978"/>
                  </a:lnTo>
                  <a:lnTo>
                    <a:pt x="787013" y="77474"/>
                  </a:lnTo>
                  <a:lnTo>
                    <a:pt x="830962" y="56261"/>
                  </a:lnTo>
                  <a:lnTo>
                    <a:pt x="879319" y="41671"/>
                  </a:lnTo>
                  <a:lnTo>
                    <a:pt x="930599" y="34035"/>
                  </a:lnTo>
                  <a:lnTo>
                    <a:pt x="983321" y="33682"/>
                  </a:lnTo>
                  <a:lnTo>
                    <a:pt x="1036000" y="40944"/>
                  </a:lnTo>
                  <a:lnTo>
                    <a:pt x="1087154" y="56149"/>
                  </a:lnTo>
                  <a:lnTo>
                    <a:pt x="1135994" y="80349"/>
                  </a:lnTo>
                  <a:lnTo>
                    <a:pt x="1150553" y="90058"/>
                  </a:lnTo>
                  <a:lnTo>
                    <a:pt x="1178674" y="58602"/>
                  </a:lnTo>
                  <a:lnTo>
                    <a:pt x="1214681" y="33430"/>
                  </a:lnTo>
                  <a:lnTo>
                    <a:pt x="1256776" y="14980"/>
                  </a:lnTo>
                  <a:lnTo>
                    <a:pt x="1303158" y="3691"/>
                  </a:lnTo>
                  <a:lnTo>
                    <a:pt x="1352030" y="0"/>
                  </a:lnTo>
                  <a:lnTo>
                    <a:pt x="1401591" y="4343"/>
                  </a:lnTo>
                  <a:lnTo>
                    <a:pt x="1450044" y="17160"/>
                  </a:lnTo>
                  <a:lnTo>
                    <a:pt x="1492637" y="37353"/>
                  </a:lnTo>
                  <a:lnTo>
                    <a:pt x="1527895" y="64023"/>
                  </a:lnTo>
                  <a:lnTo>
                    <a:pt x="1564135" y="38677"/>
                  </a:lnTo>
                  <a:lnTo>
                    <a:pt x="1605339" y="19655"/>
                  </a:lnTo>
                  <a:lnTo>
                    <a:pt x="1650100" y="7041"/>
                  </a:lnTo>
                  <a:lnTo>
                    <a:pt x="1697011" y="920"/>
                  </a:lnTo>
                  <a:lnTo>
                    <a:pt x="1744667" y="1378"/>
                  </a:lnTo>
                  <a:lnTo>
                    <a:pt x="1791660" y="8499"/>
                  </a:lnTo>
                  <a:lnTo>
                    <a:pt x="1836585" y="22367"/>
                  </a:lnTo>
                  <a:lnTo>
                    <a:pt x="1878034" y="43068"/>
                  </a:lnTo>
                  <a:lnTo>
                    <a:pt x="1932676" y="90551"/>
                  </a:lnTo>
                  <a:lnTo>
                    <a:pt x="1961981" y="148605"/>
                  </a:lnTo>
                  <a:lnTo>
                    <a:pt x="2013549" y="163063"/>
                  </a:lnTo>
                  <a:lnTo>
                    <a:pt x="2058771" y="184066"/>
                  </a:lnTo>
                  <a:lnTo>
                    <a:pt x="2096873" y="210635"/>
                  </a:lnTo>
                  <a:lnTo>
                    <a:pt x="2127081" y="241792"/>
                  </a:lnTo>
                  <a:lnTo>
                    <a:pt x="2148621" y="276555"/>
                  </a:lnTo>
                  <a:lnTo>
                    <a:pt x="2160720" y="313948"/>
                  </a:lnTo>
                  <a:lnTo>
                    <a:pt x="2162603" y="352989"/>
                  </a:lnTo>
                  <a:lnTo>
                    <a:pt x="2153497" y="392699"/>
                  </a:lnTo>
                  <a:lnTo>
                    <a:pt x="2150856" y="399395"/>
                  </a:lnTo>
                  <a:lnTo>
                    <a:pt x="2147893" y="405971"/>
                  </a:lnTo>
                  <a:lnTo>
                    <a:pt x="2144621" y="412452"/>
                  </a:lnTo>
                  <a:lnTo>
                    <a:pt x="2141051" y="418861"/>
                  </a:lnTo>
                  <a:lnTo>
                    <a:pt x="2171694" y="453320"/>
                  </a:lnTo>
                  <a:lnTo>
                    <a:pt x="2193759" y="489915"/>
                  </a:lnTo>
                  <a:lnTo>
                    <a:pt x="2207378" y="527921"/>
                  </a:lnTo>
                  <a:lnTo>
                    <a:pt x="2212683" y="566608"/>
                  </a:lnTo>
                  <a:lnTo>
                    <a:pt x="2209806" y="605250"/>
                  </a:lnTo>
                  <a:lnTo>
                    <a:pt x="2198878" y="643118"/>
                  </a:lnTo>
                  <a:lnTo>
                    <a:pt x="2180031" y="679485"/>
                  </a:lnTo>
                  <a:lnTo>
                    <a:pt x="2153397" y="713623"/>
                  </a:lnTo>
                  <a:lnTo>
                    <a:pt x="2119109" y="744805"/>
                  </a:lnTo>
                  <a:lnTo>
                    <a:pt x="2077297" y="772302"/>
                  </a:lnTo>
                  <a:lnTo>
                    <a:pt x="2040332" y="790348"/>
                  </a:lnTo>
                  <a:lnTo>
                    <a:pt x="2000652" y="804751"/>
                  </a:lnTo>
                  <a:lnTo>
                    <a:pt x="1958782" y="815344"/>
                  </a:lnTo>
                  <a:lnTo>
                    <a:pt x="1915245" y="821959"/>
                  </a:lnTo>
                  <a:lnTo>
                    <a:pt x="1910027" y="860580"/>
                  </a:lnTo>
                  <a:lnTo>
                    <a:pt x="1895867" y="896877"/>
                  </a:lnTo>
                  <a:lnTo>
                    <a:pt x="1873603" y="930248"/>
                  </a:lnTo>
                  <a:lnTo>
                    <a:pt x="1844077" y="960092"/>
                  </a:lnTo>
                  <a:lnTo>
                    <a:pt x="1808129" y="985805"/>
                  </a:lnTo>
                  <a:lnTo>
                    <a:pt x="1766598" y="1006787"/>
                  </a:lnTo>
                  <a:lnTo>
                    <a:pt x="1720327" y="1022434"/>
                  </a:lnTo>
                  <a:lnTo>
                    <a:pt x="1670155" y="1032146"/>
                  </a:lnTo>
                  <a:lnTo>
                    <a:pt x="1616922" y="1035319"/>
                  </a:lnTo>
                  <a:lnTo>
                    <a:pt x="1576274" y="1033023"/>
                  </a:lnTo>
                  <a:lnTo>
                    <a:pt x="1536626" y="1026763"/>
                  </a:lnTo>
                  <a:lnTo>
                    <a:pt x="1498550" y="1016621"/>
                  </a:lnTo>
                  <a:lnTo>
                    <a:pt x="1462617" y="1002680"/>
                  </a:lnTo>
                  <a:lnTo>
                    <a:pt x="1444219" y="1037532"/>
                  </a:lnTo>
                  <a:lnTo>
                    <a:pt x="1419674" y="1069247"/>
                  </a:lnTo>
                  <a:lnTo>
                    <a:pt x="1389646" y="1097566"/>
                  </a:lnTo>
                  <a:lnTo>
                    <a:pt x="1354801" y="1122231"/>
                  </a:lnTo>
                  <a:lnTo>
                    <a:pt x="1315805" y="1142983"/>
                  </a:lnTo>
                  <a:lnTo>
                    <a:pt x="1273323" y="1159563"/>
                  </a:lnTo>
                  <a:lnTo>
                    <a:pt x="1228022" y="1171712"/>
                  </a:lnTo>
                  <a:lnTo>
                    <a:pt x="1180567" y="1179172"/>
                  </a:lnTo>
                  <a:lnTo>
                    <a:pt x="1131623" y="1181684"/>
                  </a:lnTo>
                  <a:lnTo>
                    <a:pt x="1081857" y="1178989"/>
                  </a:lnTo>
                  <a:lnTo>
                    <a:pt x="1031935" y="1170828"/>
                  </a:lnTo>
                  <a:lnTo>
                    <a:pt x="976675" y="1154711"/>
                  </a:lnTo>
                  <a:lnTo>
                    <a:pt x="926377" y="1132093"/>
                  </a:lnTo>
                  <a:lnTo>
                    <a:pt x="882096" y="1103570"/>
                  </a:lnTo>
                  <a:lnTo>
                    <a:pt x="844889" y="1069736"/>
                  </a:lnTo>
                  <a:lnTo>
                    <a:pt x="797104" y="1087637"/>
                  </a:lnTo>
                  <a:lnTo>
                    <a:pt x="747643" y="1100395"/>
                  </a:lnTo>
                  <a:lnTo>
                    <a:pt x="697154" y="1108130"/>
                  </a:lnTo>
                  <a:lnTo>
                    <a:pt x="646282" y="1110960"/>
                  </a:lnTo>
                  <a:lnTo>
                    <a:pt x="595671" y="1109002"/>
                  </a:lnTo>
                  <a:lnTo>
                    <a:pt x="545969" y="1102375"/>
                  </a:lnTo>
                  <a:lnTo>
                    <a:pt x="497820" y="1091198"/>
                  </a:lnTo>
                  <a:lnTo>
                    <a:pt x="451871" y="1075588"/>
                  </a:lnTo>
                  <a:lnTo>
                    <a:pt x="408767" y="1055663"/>
                  </a:lnTo>
                  <a:lnTo>
                    <a:pt x="369153" y="1031542"/>
                  </a:lnTo>
                  <a:lnTo>
                    <a:pt x="333675" y="1003343"/>
                  </a:lnTo>
                  <a:lnTo>
                    <a:pt x="302980" y="971184"/>
                  </a:lnTo>
                  <a:lnTo>
                    <a:pt x="301558" y="969406"/>
                  </a:lnTo>
                  <a:lnTo>
                    <a:pt x="300173" y="967755"/>
                  </a:lnTo>
                  <a:lnTo>
                    <a:pt x="298802" y="965977"/>
                  </a:lnTo>
                  <a:lnTo>
                    <a:pt x="247324" y="966057"/>
                  </a:lnTo>
                  <a:lnTo>
                    <a:pt x="198744" y="957937"/>
                  </a:lnTo>
                  <a:lnTo>
                    <a:pt x="154547" y="942468"/>
                  </a:lnTo>
                  <a:lnTo>
                    <a:pt x="116219" y="920500"/>
                  </a:lnTo>
                  <a:lnTo>
                    <a:pt x="85244" y="892886"/>
                  </a:lnTo>
                  <a:lnTo>
                    <a:pt x="63108" y="860475"/>
                  </a:lnTo>
                  <a:lnTo>
                    <a:pt x="51298" y="824118"/>
                  </a:lnTo>
                  <a:lnTo>
                    <a:pt x="50928" y="788860"/>
                  </a:lnTo>
                  <a:lnTo>
                    <a:pt x="60942" y="754745"/>
                  </a:lnTo>
                  <a:lnTo>
                    <a:pt x="80804" y="722963"/>
                  </a:lnTo>
                  <a:lnTo>
                    <a:pt x="109978" y="694705"/>
                  </a:lnTo>
                  <a:lnTo>
                    <a:pt x="63004" y="667870"/>
                  </a:lnTo>
                  <a:lnTo>
                    <a:pt x="28511" y="634117"/>
                  </a:lnTo>
                  <a:lnTo>
                    <a:pt x="7257" y="595566"/>
                  </a:lnTo>
                  <a:lnTo>
                    <a:pt x="0" y="554337"/>
                  </a:lnTo>
                  <a:lnTo>
                    <a:pt x="7495" y="512552"/>
                  </a:lnTo>
                  <a:lnTo>
                    <a:pt x="30503" y="472328"/>
                  </a:lnTo>
                  <a:lnTo>
                    <a:pt x="62100" y="441779"/>
                  </a:lnTo>
                  <a:lnTo>
                    <a:pt x="102004" y="417766"/>
                  </a:lnTo>
                  <a:lnTo>
                    <a:pt x="148407" y="401159"/>
                  </a:lnTo>
                  <a:lnTo>
                    <a:pt x="199500" y="392826"/>
                  </a:lnTo>
                  <a:lnTo>
                    <a:pt x="201355" y="389143"/>
                  </a:lnTo>
                  <a:close/>
                </a:path>
                <a:path w="2212975" h="1181735">
                  <a:moveTo>
                    <a:pt x="241918" y="711850"/>
                  </a:moveTo>
                  <a:lnTo>
                    <a:pt x="208102" y="711940"/>
                  </a:lnTo>
                  <a:lnTo>
                    <a:pt x="174854" y="708279"/>
                  </a:lnTo>
                  <a:lnTo>
                    <a:pt x="142747" y="700974"/>
                  </a:lnTo>
                  <a:lnTo>
                    <a:pt x="112353" y="690133"/>
                  </a:lnTo>
                </a:path>
                <a:path w="2212975" h="1181735">
                  <a:moveTo>
                    <a:pt x="356244" y="950356"/>
                  </a:moveTo>
                  <a:lnTo>
                    <a:pt x="342454" y="953948"/>
                  </a:lnTo>
                  <a:lnTo>
                    <a:pt x="328378" y="956897"/>
                  </a:lnTo>
                  <a:lnTo>
                    <a:pt x="314062" y="959179"/>
                  </a:lnTo>
                  <a:lnTo>
                    <a:pt x="299551" y="960770"/>
                  </a:lnTo>
                </a:path>
                <a:path w="2212975" h="1181735">
                  <a:moveTo>
                    <a:pt x="844762" y="1064910"/>
                  </a:moveTo>
                  <a:lnTo>
                    <a:pt x="834923" y="1053560"/>
                  </a:lnTo>
                  <a:lnTo>
                    <a:pt x="825937" y="1041828"/>
                  </a:lnTo>
                  <a:lnTo>
                    <a:pt x="817823" y="1029763"/>
                  </a:lnTo>
                  <a:lnTo>
                    <a:pt x="810599" y="1017412"/>
                  </a:lnTo>
                </a:path>
                <a:path w="2212975" h="1181735">
                  <a:moveTo>
                    <a:pt x="1476460" y="946292"/>
                  </a:moveTo>
                  <a:lnTo>
                    <a:pt x="1474460" y="959556"/>
                  </a:lnTo>
                  <a:lnTo>
                    <a:pt x="1471507" y="972677"/>
                  </a:lnTo>
                  <a:lnTo>
                    <a:pt x="1467602" y="985654"/>
                  </a:lnTo>
                  <a:lnTo>
                    <a:pt x="1462744" y="998489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09749" y="4387214"/>
              <a:ext cx="192278" cy="221107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276466" y="3836669"/>
              <a:ext cx="1938655" cy="429259"/>
            </a:xfrm>
            <a:custGeom>
              <a:avLst/>
              <a:gdLst/>
              <a:ahLst/>
              <a:cxnLst/>
              <a:rect l="l" t="t" r="r" b="b"/>
              <a:pathLst>
                <a:path w="1938655" h="429260">
                  <a:moveTo>
                    <a:pt x="1938540" y="355726"/>
                  </a:moveTo>
                  <a:lnTo>
                    <a:pt x="1924525" y="376318"/>
                  </a:lnTo>
                  <a:lnTo>
                    <a:pt x="1907378" y="395493"/>
                  </a:lnTo>
                  <a:lnTo>
                    <a:pt x="1887302" y="413073"/>
                  </a:lnTo>
                  <a:lnTo>
                    <a:pt x="1864499" y="428878"/>
                  </a:lnTo>
                </a:path>
                <a:path w="1938655" h="429260">
                  <a:moveTo>
                    <a:pt x="1760867" y="84327"/>
                  </a:moveTo>
                  <a:lnTo>
                    <a:pt x="1762697" y="92922"/>
                  </a:lnTo>
                  <a:lnTo>
                    <a:pt x="1763979" y="101552"/>
                  </a:lnTo>
                  <a:lnTo>
                    <a:pt x="1764689" y="110206"/>
                  </a:lnTo>
                  <a:lnTo>
                    <a:pt x="1764804" y="118871"/>
                  </a:lnTo>
                </a:path>
                <a:path w="1938655" h="429260">
                  <a:moveTo>
                    <a:pt x="1287919" y="44068"/>
                  </a:moveTo>
                  <a:lnTo>
                    <a:pt x="1295746" y="32289"/>
                  </a:lnTo>
                  <a:lnTo>
                    <a:pt x="1304715" y="20986"/>
                  </a:lnTo>
                  <a:lnTo>
                    <a:pt x="1314780" y="10207"/>
                  </a:lnTo>
                  <a:lnTo>
                    <a:pt x="1325892" y="0"/>
                  </a:lnTo>
                </a:path>
                <a:path w="1938655" h="429260">
                  <a:moveTo>
                    <a:pt x="933069" y="65023"/>
                  </a:moveTo>
                  <a:lnTo>
                    <a:pt x="936438" y="55215"/>
                  </a:lnTo>
                  <a:lnTo>
                    <a:pt x="940633" y="45608"/>
                  </a:lnTo>
                  <a:lnTo>
                    <a:pt x="945640" y="36216"/>
                  </a:lnTo>
                  <a:lnTo>
                    <a:pt x="951445" y="27050"/>
                  </a:lnTo>
                </a:path>
                <a:path w="1938655" h="429260">
                  <a:moveTo>
                    <a:pt x="516636" y="77977"/>
                  </a:moveTo>
                  <a:lnTo>
                    <a:pt x="534387" y="86072"/>
                  </a:lnTo>
                  <a:lnTo>
                    <a:pt x="551416" y="94916"/>
                  </a:lnTo>
                  <a:lnTo>
                    <a:pt x="567676" y="104499"/>
                  </a:lnTo>
                  <a:lnTo>
                    <a:pt x="583120" y="114807"/>
                  </a:lnTo>
                </a:path>
                <a:path w="1938655" h="429260">
                  <a:moveTo>
                    <a:pt x="11607" y="367664"/>
                  </a:moveTo>
                  <a:lnTo>
                    <a:pt x="7915" y="358094"/>
                  </a:lnTo>
                  <a:lnTo>
                    <a:pt x="4746" y="348440"/>
                  </a:lnTo>
                  <a:lnTo>
                    <a:pt x="2106" y="338714"/>
                  </a:lnTo>
                  <a:lnTo>
                    <a:pt x="0" y="328929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958328" y="4419599"/>
              <a:ext cx="119380" cy="502920"/>
            </a:xfrm>
            <a:custGeom>
              <a:avLst/>
              <a:gdLst/>
              <a:ahLst/>
              <a:cxnLst/>
              <a:rect l="l" t="t" r="r" b="b"/>
              <a:pathLst>
                <a:path w="119379" h="502920">
                  <a:moveTo>
                    <a:pt x="118872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0" y="502920"/>
                  </a:lnTo>
                  <a:lnTo>
                    <a:pt x="118872" y="502920"/>
                  </a:lnTo>
                  <a:lnTo>
                    <a:pt x="118872" y="385572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958327" y="4419599"/>
              <a:ext cx="119380" cy="502920"/>
            </a:xfrm>
            <a:custGeom>
              <a:avLst/>
              <a:gdLst/>
              <a:ahLst/>
              <a:cxnLst/>
              <a:rect l="l" t="t" r="r" b="b"/>
              <a:pathLst>
                <a:path w="119379" h="502920">
                  <a:moveTo>
                    <a:pt x="0" y="502919"/>
                  </a:moveTo>
                  <a:lnTo>
                    <a:pt x="118872" y="502919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370576" y="4315967"/>
              <a:ext cx="647700" cy="123825"/>
            </a:xfrm>
            <a:custGeom>
              <a:avLst/>
              <a:gdLst/>
              <a:ahLst/>
              <a:cxnLst/>
              <a:rect l="l" t="t" r="r" b="b"/>
              <a:pathLst>
                <a:path w="647700" h="123825">
                  <a:moveTo>
                    <a:pt x="647700" y="0"/>
                  </a:moveTo>
                  <a:lnTo>
                    <a:pt x="0" y="0"/>
                  </a:lnTo>
                  <a:lnTo>
                    <a:pt x="0" y="68148"/>
                  </a:lnTo>
                  <a:lnTo>
                    <a:pt x="0" y="123444"/>
                  </a:lnTo>
                  <a:lnTo>
                    <a:pt x="647700" y="123444"/>
                  </a:lnTo>
                  <a:lnTo>
                    <a:pt x="647700" y="68148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370576" y="4315967"/>
              <a:ext cx="647700" cy="123825"/>
            </a:xfrm>
            <a:custGeom>
              <a:avLst/>
              <a:gdLst/>
              <a:ahLst/>
              <a:cxnLst/>
              <a:rect l="l" t="t" r="r" b="b"/>
              <a:pathLst>
                <a:path w="647700" h="123825">
                  <a:moveTo>
                    <a:pt x="0" y="123443"/>
                  </a:moveTo>
                  <a:lnTo>
                    <a:pt x="647700" y="123443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1234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569273" y="4384109"/>
              <a:ext cx="594995" cy="155575"/>
            </a:xfrm>
            <a:custGeom>
              <a:avLst/>
              <a:gdLst/>
              <a:ahLst/>
              <a:cxnLst/>
              <a:rect l="l" t="t" r="r" b="b"/>
              <a:pathLst>
                <a:path w="594995" h="155575">
                  <a:moveTo>
                    <a:pt x="594441" y="0"/>
                  </a:moveTo>
                  <a:lnTo>
                    <a:pt x="0" y="0"/>
                  </a:lnTo>
                  <a:lnTo>
                    <a:pt x="0" y="155149"/>
                  </a:lnTo>
                  <a:lnTo>
                    <a:pt x="594441" y="155149"/>
                  </a:lnTo>
                  <a:lnTo>
                    <a:pt x="594441" y="0"/>
                  </a:lnTo>
                  <a:close/>
                </a:path>
              </a:pathLst>
            </a:custGeom>
            <a:solidFill>
              <a:srgbClr val="0095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569273" y="4384109"/>
              <a:ext cx="594995" cy="155575"/>
            </a:xfrm>
            <a:custGeom>
              <a:avLst/>
              <a:gdLst/>
              <a:ahLst/>
              <a:cxnLst/>
              <a:rect l="l" t="t" r="r" b="b"/>
              <a:pathLst>
                <a:path w="594995" h="155575">
                  <a:moveTo>
                    <a:pt x="0" y="155149"/>
                  </a:moveTo>
                  <a:lnTo>
                    <a:pt x="594441" y="155149"/>
                  </a:lnTo>
                  <a:lnTo>
                    <a:pt x="594441" y="0"/>
                  </a:lnTo>
                  <a:lnTo>
                    <a:pt x="0" y="0"/>
                  </a:lnTo>
                  <a:lnTo>
                    <a:pt x="0" y="155149"/>
                  </a:lnTo>
                  <a:close/>
                </a:path>
              </a:pathLst>
            </a:custGeom>
            <a:ln w="5625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163683" y="4195114"/>
              <a:ext cx="180975" cy="344170"/>
            </a:xfrm>
            <a:custGeom>
              <a:avLst/>
              <a:gdLst/>
              <a:ahLst/>
              <a:cxnLst/>
              <a:rect l="l" t="t" r="r" b="b"/>
              <a:pathLst>
                <a:path w="180975" h="344170">
                  <a:moveTo>
                    <a:pt x="180648" y="0"/>
                  </a:moveTo>
                  <a:lnTo>
                    <a:pt x="0" y="188999"/>
                  </a:lnTo>
                  <a:lnTo>
                    <a:pt x="0" y="344145"/>
                  </a:lnTo>
                  <a:lnTo>
                    <a:pt x="180648" y="155149"/>
                  </a:lnTo>
                  <a:lnTo>
                    <a:pt x="180648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163683" y="4195114"/>
              <a:ext cx="180975" cy="344170"/>
            </a:xfrm>
            <a:custGeom>
              <a:avLst/>
              <a:gdLst/>
              <a:ahLst/>
              <a:cxnLst/>
              <a:rect l="l" t="t" r="r" b="b"/>
              <a:pathLst>
                <a:path w="180975" h="344170">
                  <a:moveTo>
                    <a:pt x="0" y="188999"/>
                  </a:moveTo>
                  <a:lnTo>
                    <a:pt x="180648" y="0"/>
                  </a:lnTo>
                  <a:lnTo>
                    <a:pt x="180648" y="155149"/>
                  </a:lnTo>
                  <a:lnTo>
                    <a:pt x="0" y="344145"/>
                  </a:lnTo>
                  <a:lnTo>
                    <a:pt x="0" y="188999"/>
                  </a:lnTo>
                  <a:close/>
                </a:path>
              </a:pathLst>
            </a:custGeom>
            <a:ln w="5445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569273" y="4195114"/>
              <a:ext cx="775335" cy="189230"/>
            </a:xfrm>
            <a:custGeom>
              <a:avLst/>
              <a:gdLst/>
              <a:ahLst/>
              <a:cxnLst/>
              <a:rect l="l" t="t" r="r" b="b"/>
              <a:pathLst>
                <a:path w="775335" h="189229">
                  <a:moveTo>
                    <a:pt x="775058" y="0"/>
                  </a:moveTo>
                  <a:lnTo>
                    <a:pt x="180621" y="0"/>
                  </a:lnTo>
                  <a:lnTo>
                    <a:pt x="0" y="188999"/>
                  </a:lnTo>
                  <a:lnTo>
                    <a:pt x="594410" y="188999"/>
                  </a:lnTo>
                  <a:lnTo>
                    <a:pt x="775058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569273" y="4195114"/>
              <a:ext cx="775335" cy="189230"/>
            </a:xfrm>
            <a:custGeom>
              <a:avLst/>
              <a:gdLst/>
              <a:ahLst/>
              <a:cxnLst/>
              <a:rect l="l" t="t" r="r" b="b"/>
              <a:pathLst>
                <a:path w="775335" h="189229">
                  <a:moveTo>
                    <a:pt x="594410" y="188999"/>
                  </a:moveTo>
                  <a:lnTo>
                    <a:pt x="775058" y="0"/>
                  </a:lnTo>
                  <a:lnTo>
                    <a:pt x="180621" y="0"/>
                  </a:lnTo>
                  <a:lnTo>
                    <a:pt x="0" y="188999"/>
                  </a:lnTo>
                  <a:lnTo>
                    <a:pt x="594410" y="188999"/>
                  </a:lnTo>
                  <a:close/>
                </a:path>
              </a:pathLst>
            </a:custGeom>
            <a:ln w="5627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650141" y="4199356"/>
              <a:ext cx="593725" cy="163830"/>
            </a:xfrm>
            <a:custGeom>
              <a:avLst/>
              <a:gdLst/>
              <a:ahLst/>
              <a:cxnLst/>
              <a:rect l="l" t="t" r="r" b="b"/>
              <a:pathLst>
                <a:path w="593725" h="163829">
                  <a:moveTo>
                    <a:pt x="253403" y="126936"/>
                  </a:moveTo>
                  <a:lnTo>
                    <a:pt x="99745" y="126936"/>
                  </a:lnTo>
                  <a:lnTo>
                    <a:pt x="125349" y="100139"/>
                  </a:lnTo>
                  <a:lnTo>
                    <a:pt x="0" y="136804"/>
                  </a:lnTo>
                  <a:lnTo>
                    <a:pt x="66052" y="163601"/>
                  </a:lnTo>
                  <a:lnTo>
                    <a:pt x="80873" y="149504"/>
                  </a:lnTo>
                  <a:lnTo>
                    <a:pt x="231838" y="149504"/>
                  </a:lnTo>
                  <a:lnTo>
                    <a:pt x="253403" y="126936"/>
                  </a:lnTo>
                  <a:close/>
                </a:path>
                <a:path w="593725" h="163829">
                  <a:moveTo>
                    <a:pt x="327545" y="49364"/>
                  </a:moveTo>
                  <a:lnTo>
                    <a:pt x="173875" y="49364"/>
                  </a:lnTo>
                  <a:lnTo>
                    <a:pt x="199491" y="22567"/>
                  </a:lnTo>
                  <a:lnTo>
                    <a:pt x="74129" y="59232"/>
                  </a:lnTo>
                  <a:lnTo>
                    <a:pt x="140182" y="86029"/>
                  </a:lnTo>
                  <a:lnTo>
                    <a:pt x="155016" y="71932"/>
                  </a:lnTo>
                  <a:lnTo>
                    <a:pt x="305981" y="71932"/>
                  </a:lnTo>
                  <a:lnTo>
                    <a:pt x="327545" y="49364"/>
                  </a:lnTo>
                  <a:close/>
                </a:path>
                <a:path w="593725" h="163829">
                  <a:moveTo>
                    <a:pt x="518947" y="104368"/>
                  </a:moveTo>
                  <a:lnTo>
                    <a:pt x="452894" y="77571"/>
                  </a:lnTo>
                  <a:lnTo>
                    <a:pt x="439432" y="91668"/>
                  </a:lnTo>
                  <a:lnTo>
                    <a:pt x="287108" y="91668"/>
                  </a:lnTo>
                  <a:lnTo>
                    <a:pt x="265531" y="114236"/>
                  </a:lnTo>
                  <a:lnTo>
                    <a:pt x="420547" y="114236"/>
                  </a:lnTo>
                  <a:lnTo>
                    <a:pt x="393573" y="141033"/>
                  </a:lnTo>
                  <a:lnTo>
                    <a:pt x="518947" y="104368"/>
                  </a:lnTo>
                  <a:close/>
                </a:path>
                <a:path w="593725" h="163829">
                  <a:moveTo>
                    <a:pt x="593102" y="26797"/>
                  </a:moveTo>
                  <a:lnTo>
                    <a:pt x="527050" y="0"/>
                  </a:lnTo>
                  <a:lnTo>
                    <a:pt x="513537" y="14097"/>
                  </a:lnTo>
                  <a:lnTo>
                    <a:pt x="361238" y="14097"/>
                  </a:lnTo>
                  <a:lnTo>
                    <a:pt x="339674" y="36664"/>
                  </a:lnTo>
                  <a:lnTo>
                    <a:pt x="494703" y="36664"/>
                  </a:lnTo>
                  <a:lnTo>
                    <a:pt x="467728" y="63461"/>
                  </a:lnTo>
                  <a:lnTo>
                    <a:pt x="593102" y="2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655538" y="4204995"/>
              <a:ext cx="593090" cy="163830"/>
            </a:xfrm>
            <a:custGeom>
              <a:avLst/>
              <a:gdLst/>
              <a:ahLst/>
              <a:cxnLst/>
              <a:rect l="l" t="t" r="r" b="b"/>
              <a:pathLst>
                <a:path w="593089" h="163829">
                  <a:moveTo>
                    <a:pt x="253403" y="126936"/>
                  </a:moveTo>
                  <a:lnTo>
                    <a:pt x="99745" y="126936"/>
                  </a:lnTo>
                  <a:lnTo>
                    <a:pt x="125349" y="100139"/>
                  </a:lnTo>
                  <a:lnTo>
                    <a:pt x="0" y="136817"/>
                  </a:lnTo>
                  <a:lnTo>
                    <a:pt x="66040" y="163601"/>
                  </a:lnTo>
                  <a:lnTo>
                    <a:pt x="80873" y="149504"/>
                  </a:lnTo>
                  <a:lnTo>
                    <a:pt x="231838" y="149504"/>
                  </a:lnTo>
                  <a:lnTo>
                    <a:pt x="253403" y="126936"/>
                  </a:lnTo>
                  <a:close/>
                </a:path>
                <a:path w="593089" h="163829">
                  <a:moveTo>
                    <a:pt x="327533" y="49364"/>
                  </a:moveTo>
                  <a:lnTo>
                    <a:pt x="173875" y="49364"/>
                  </a:lnTo>
                  <a:lnTo>
                    <a:pt x="199491" y="22567"/>
                  </a:lnTo>
                  <a:lnTo>
                    <a:pt x="74129" y="59232"/>
                  </a:lnTo>
                  <a:lnTo>
                    <a:pt x="140182" y="86029"/>
                  </a:lnTo>
                  <a:lnTo>
                    <a:pt x="155003" y="71932"/>
                  </a:lnTo>
                  <a:lnTo>
                    <a:pt x="305968" y="71932"/>
                  </a:lnTo>
                  <a:lnTo>
                    <a:pt x="327533" y="49364"/>
                  </a:lnTo>
                  <a:close/>
                </a:path>
                <a:path w="593089" h="163829">
                  <a:moveTo>
                    <a:pt x="518922" y="104368"/>
                  </a:moveTo>
                  <a:lnTo>
                    <a:pt x="452907" y="77571"/>
                  </a:lnTo>
                  <a:lnTo>
                    <a:pt x="439394" y="91668"/>
                  </a:lnTo>
                  <a:lnTo>
                    <a:pt x="287096" y="91668"/>
                  </a:lnTo>
                  <a:lnTo>
                    <a:pt x="265531" y="114249"/>
                  </a:lnTo>
                  <a:lnTo>
                    <a:pt x="420522" y="114249"/>
                  </a:lnTo>
                  <a:lnTo>
                    <a:pt x="393585" y="141046"/>
                  </a:lnTo>
                  <a:lnTo>
                    <a:pt x="518922" y="104368"/>
                  </a:lnTo>
                  <a:close/>
                </a:path>
                <a:path w="593089" h="163829">
                  <a:moveTo>
                    <a:pt x="593077" y="26797"/>
                  </a:moveTo>
                  <a:lnTo>
                    <a:pt x="527011" y="0"/>
                  </a:lnTo>
                  <a:lnTo>
                    <a:pt x="513549" y="14097"/>
                  </a:lnTo>
                  <a:lnTo>
                    <a:pt x="361226" y="14097"/>
                  </a:lnTo>
                  <a:lnTo>
                    <a:pt x="339674" y="36664"/>
                  </a:lnTo>
                  <a:lnTo>
                    <a:pt x="494677" y="36664"/>
                  </a:lnTo>
                  <a:lnTo>
                    <a:pt x="467690" y="63461"/>
                  </a:lnTo>
                  <a:lnTo>
                    <a:pt x="593077" y="267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92962" y="4392603"/>
              <a:ext cx="114695" cy="136763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6248399" y="4311395"/>
              <a:ext cx="721360" cy="121920"/>
            </a:xfrm>
            <a:custGeom>
              <a:avLst/>
              <a:gdLst/>
              <a:ahLst/>
              <a:cxnLst/>
              <a:rect l="l" t="t" r="r" b="b"/>
              <a:pathLst>
                <a:path w="721359" h="121920">
                  <a:moveTo>
                    <a:pt x="720851" y="0"/>
                  </a:moveTo>
                  <a:lnTo>
                    <a:pt x="0" y="0"/>
                  </a:lnTo>
                  <a:lnTo>
                    <a:pt x="0" y="121919"/>
                  </a:lnTo>
                  <a:lnTo>
                    <a:pt x="720851" y="121919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248399" y="4311395"/>
              <a:ext cx="721360" cy="121920"/>
            </a:xfrm>
            <a:custGeom>
              <a:avLst/>
              <a:gdLst/>
              <a:ahLst/>
              <a:cxnLst/>
              <a:rect l="l" t="t" r="r" b="b"/>
              <a:pathLst>
                <a:path w="721359" h="121920">
                  <a:moveTo>
                    <a:pt x="0" y="121919"/>
                  </a:moveTo>
                  <a:lnTo>
                    <a:pt x="720851" y="121919"/>
                  </a:lnTo>
                  <a:lnTo>
                    <a:pt x="720851" y="0"/>
                  </a:lnTo>
                  <a:lnTo>
                    <a:pt x="0" y="0"/>
                  </a:lnTo>
                  <a:lnTo>
                    <a:pt x="0" y="121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630924" y="4190999"/>
              <a:ext cx="1554480" cy="361315"/>
            </a:xfrm>
            <a:custGeom>
              <a:avLst/>
              <a:gdLst/>
              <a:ahLst/>
              <a:cxnLst/>
              <a:rect l="l" t="t" r="r" b="b"/>
              <a:pathLst>
                <a:path w="1554479" h="361314">
                  <a:moveTo>
                    <a:pt x="1332229" y="330962"/>
                  </a:moveTo>
                  <a:lnTo>
                    <a:pt x="0" y="330962"/>
                  </a:lnTo>
                  <a:lnTo>
                    <a:pt x="0" y="361188"/>
                  </a:lnTo>
                  <a:lnTo>
                    <a:pt x="1332229" y="361188"/>
                  </a:lnTo>
                  <a:lnTo>
                    <a:pt x="1332229" y="330962"/>
                  </a:lnTo>
                  <a:close/>
                </a:path>
                <a:path w="1554479" h="361314">
                  <a:moveTo>
                    <a:pt x="1376617" y="330962"/>
                  </a:moveTo>
                  <a:lnTo>
                    <a:pt x="1332229" y="330962"/>
                  </a:lnTo>
                  <a:lnTo>
                    <a:pt x="1332229" y="361188"/>
                  </a:lnTo>
                  <a:lnTo>
                    <a:pt x="1376617" y="330962"/>
                  </a:lnTo>
                  <a:close/>
                </a:path>
                <a:path w="1554479" h="361314">
                  <a:moveTo>
                    <a:pt x="1376679" y="330919"/>
                  </a:moveTo>
                  <a:close/>
                </a:path>
                <a:path w="1554479" h="361314">
                  <a:moveTo>
                    <a:pt x="1466331" y="270382"/>
                  </a:moveTo>
                  <a:lnTo>
                    <a:pt x="1465579" y="270382"/>
                  </a:lnTo>
                  <a:lnTo>
                    <a:pt x="1376679" y="330962"/>
                  </a:lnTo>
                  <a:lnTo>
                    <a:pt x="1466331" y="270382"/>
                  </a:lnTo>
                  <a:close/>
                </a:path>
                <a:path w="1554479" h="361314">
                  <a:moveTo>
                    <a:pt x="1554479" y="0"/>
                  </a:moveTo>
                  <a:lnTo>
                    <a:pt x="1376679" y="120014"/>
                  </a:lnTo>
                  <a:lnTo>
                    <a:pt x="1376679" y="330919"/>
                  </a:lnTo>
                  <a:lnTo>
                    <a:pt x="1465579" y="270382"/>
                  </a:lnTo>
                  <a:lnTo>
                    <a:pt x="1466331" y="270382"/>
                  </a:lnTo>
                  <a:lnTo>
                    <a:pt x="1554479" y="210819"/>
                  </a:lnTo>
                  <a:lnTo>
                    <a:pt x="1554479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588251" y="4190999"/>
              <a:ext cx="1597660" cy="120650"/>
            </a:xfrm>
            <a:custGeom>
              <a:avLst/>
              <a:gdLst/>
              <a:ahLst/>
              <a:cxnLst/>
              <a:rect l="l" t="t" r="r" b="b"/>
              <a:pathLst>
                <a:path w="1597659" h="120650">
                  <a:moveTo>
                    <a:pt x="1597152" y="0"/>
                  </a:moveTo>
                  <a:lnTo>
                    <a:pt x="176275" y="0"/>
                  </a:lnTo>
                  <a:lnTo>
                    <a:pt x="0" y="120395"/>
                  </a:lnTo>
                  <a:lnTo>
                    <a:pt x="1419352" y="120395"/>
                  </a:lnTo>
                  <a:lnTo>
                    <a:pt x="159715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588251" y="4311395"/>
              <a:ext cx="1419225" cy="210820"/>
            </a:xfrm>
            <a:custGeom>
              <a:avLst/>
              <a:gdLst/>
              <a:ahLst/>
              <a:cxnLst/>
              <a:rect l="l" t="t" r="r" b="b"/>
              <a:pathLst>
                <a:path w="1419225" h="210820">
                  <a:moveTo>
                    <a:pt x="1418844" y="0"/>
                  </a:moveTo>
                  <a:lnTo>
                    <a:pt x="0" y="0"/>
                  </a:lnTo>
                  <a:lnTo>
                    <a:pt x="0" y="210311"/>
                  </a:lnTo>
                  <a:lnTo>
                    <a:pt x="1418844" y="210311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588251" y="4311395"/>
              <a:ext cx="1419225" cy="210820"/>
            </a:xfrm>
            <a:custGeom>
              <a:avLst/>
              <a:gdLst/>
              <a:ahLst/>
              <a:cxnLst/>
              <a:rect l="l" t="t" r="r" b="b"/>
              <a:pathLst>
                <a:path w="1419225" h="210820">
                  <a:moveTo>
                    <a:pt x="0" y="210311"/>
                  </a:moveTo>
                  <a:lnTo>
                    <a:pt x="1418844" y="210311"/>
                  </a:lnTo>
                  <a:lnTo>
                    <a:pt x="1418844" y="0"/>
                  </a:lnTo>
                  <a:lnTo>
                    <a:pt x="0" y="0"/>
                  </a:lnTo>
                  <a:lnTo>
                    <a:pt x="0" y="2103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608063" y="4431791"/>
              <a:ext cx="1377950" cy="74930"/>
            </a:xfrm>
            <a:custGeom>
              <a:avLst/>
              <a:gdLst/>
              <a:ahLst/>
              <a:cxnLst/>
              <a:rect l="l" t="t" r="r" b="b"/>
              <a:pathLst>
                <a:path w="1377950" h="74929">
                  <a:moveTo>
                    <a:pt x="1377696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1377696" y="74675"/>
                  </a:lnTo>
                  <a:lnTo>
                    <a:pt x="1377696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81470" y="4344923"/>
              <a:ext cx="37598" cy="59436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624" y="4344923"/>
              <a:ext cx="38100" cy="5943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45324" y="4344923"/>
              <a:ext cx="38100" cy="59436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14870" y="4344923"/>
              <a:ext cx="37598" cy="5943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14032" y="4344923"/>
              <a:ext cx="38098" cy="59436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99732" y="4344923"/>
              <a:ext cx="38098" cy="59436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97624" y="4344923"/>
              <a:ext cx="38100" cy="59436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83324" y="4344923"/>
              <a:ext cx="38100" cy="59436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28915" y="4344923"/>
              <a:ext cx="38098" cy="5943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43470" y="4344923"/>
              <a:ext cx="37598" cy="59436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6669024" y="4437887"/>
              <a:ext cx="1283335" cy="7620"/>
            </a:xfrm>
            <a:custGeom>
              <a:avLst/>
              <a:gdLst/>
              <a:ahLst/>
              <a:cxnLst/>
              <a:rect l="l" t="t" r="r" b="b"/>
              <a:pathLst>
                <a:path w="1283334" h="7620">
                  <a:moveTo>
                    <a:pt x="128320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83207" y="7620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669024" y="4445507"/>
              <a:ext cx="1283335" cy="9525"/>
            </a:xfrm>
            <a:custGeom>
              <a:avLst/>
              <a:gdLst/>
              <a:ahLst/>
              <a:cxnLst/>
              <a:rect l="l" t="t" r="r" b="b"/>
              <a:pathLst>
                <a:path w="1283334" h="9525">
                  <a:moveTo>
                    <a:pt x="1283207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283207" y="9144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669024" y="4454651"/>
              <a:ext cx="1283335" cy="7620"/>
            </a:xfrm>
            <a:custGeom>
              <a:avLst/>
              <a:gdLst/>
              <a:ahLst/>
              <a:cxnLst/>
              <a:rect l="l" t="t" r="r" b="b"/>
              <a:pathLst>
                <a:path w="1283334" h="7620">
                  <a:moveTo>
                    <a:pt x="128320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83207" y="7620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669024" y="4462271"/>
              <a:ext cx="1283335" cy="9525"/>
            </a:xfrm>
            <a:custGeom>
              <a:avLst/>
              <a:gdLst/>
              <a:ahLst/>
              <a:cxnLst/>
              <a:rect l="l" t="t" r="r" b="b"/>
              <a:pathLst>
                <a:path w="1283334" h="9525">
                  <a:moveTo>
                    <a:pt x="1283207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283207" y="9143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669024" y="4471415"/>
              <a:ext cx="1283335" cy="7620"/>
            </a:xfrm>
            <a:custGeom>
              <a:avLst/>
              <a:gdLst/>
              <a:ahLst/>
              <a:cxnLst/>
              <a:rect l="l" t="t" r="r" b="b"/>
              <a:pathLst>
                <a:path w="1283334" h="7620">
                  <a:moveTo>
                    <a:pt x="128320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83207" y="7620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669024" y="4479035"/>
              <a:ext cx="1283335" cy="9525"/>
            </a:xfrm>
            <a:custGeom>
              <a:avLst/>
              <a:gdLst/>
              <a:ahLst/>
              <a:cxnLst/>
              <a:rect l="l" t="t" r="r" b="b"/>
              <a:pathLst>
                <a:path w="1283334" h="9525">
                  <a:moveTo>
                    <a:pt x="1283207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283207" y="9143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669024" y="4488179"/>
              <a:ext cx="1283335" cy="7620"/>
            </a:xfrm>
            <a:custGeom>
              <a:avLst/>
              <a:gdLst/>
              <a:ahLst/>
              <a:cxnLst/>
              <a:rect l="l" t="t" r="r" b="b"/>
              <a:pathLst>
                <a:path w="1283334" h="7620">
                  <a:moveTo>
                    <a:pt x="128320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83207" y="7620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669786" y="4441697"/>
              <a:ext cx="1283335" cy="58419"/>
            </a:xfrm>
            <a:custGeom>
              <a:avLst/>
              <a:gdLst/>
              <a:ahLst/>
              <a:cxnLst/>
              <a:rect l="l" t="t" r="r" b="b"/>
              <a:pathLst>
                <a:path w="1283334" h="58420">
                  <a:moveTo>
                    <a:pt x="1113282" y="57912"/>
                  </a:moveTo>
                  <a:lnTo>
                    <a:pt x="1262507" y="57912"/>
                  </a:lnTo>
                  <a:lnTo>
                    <a:pt x="1283208" y="0"/>
                  </a:lnTo>
                  <a:lnTo>
                    <a:pt x="1092581" y="0"/>
                  </a:lnTo>
                  <a:lnTo>
                    <a:pt x="1113282" y="57912"/>
                  </a:lnTo>
                </a:path>
                <a:path w="1283334" h="58420">
                  <a:moveTo>
                    <a:pt x="994156" y="38988"/>
                  </a:moveTo>
                  <a:lnTo>
                    <a:pt x="994156" y="53720"/>
                  </a:lnTo>
                  <a:lnTo>
                    <a:pt x="1027557" y="53720"/>
                  </a:lnTo>
                  <a:lnTo>
                    <a:pt x="1027557" y="38988"/>
                  </a:lnTo>
                  <a:lnTo>
                    <a:pt x="1038606" y="38988"/>
                  </a:lnTo>
                  <a:lnTo>
                    <a:pt x="1038606" y="2158"/>
                  </a:lnTo>
                  <a:lnTo>
                    <a:pt x="983107" y="2158"/>
                  </a:lnTo>
                  <a:lnTo>
                    <a:pt x="983107" y="38988"/>
                  </a:lnTo>
                  <a:lnTo>
                    <a:pt x="994156" y="38988"/>
                  </a:lnTo>
                </a:path>
                <a:path w="1283334" h="58420">
                  <a:moveTo>
                    <a:pt x="884555" y="38988"/>
                  </a:moveTo>
                  <a:lnTo>
                    <a:pt x="884555" y="53720"/>
                  </a:lnTo>
                  <a:lnTo>
                    <a:pt x="917956" y="53720"/>
                  </a:lnTo>
                  <a:lnTo>
                    <a:pt x="917956" y="38988"/>
                  </a:lnTo>
                  <a:lnTo>
                    <a:pt x="929005" y="38988"/>
                  </a:lnTo>
                  <a:lnTo>
                    <a:pt x="929005" y="2158"/>
                  </a:lnTo>
                  <a:lnTo>
                    <a:pt x="875030" y="2158"/>
                  </a:lnTo>
                  <a:lnTo>
                    <a:pt x="875030" y="38988"/>
                  </a:lnTo>
                  <a:lnTo>
                    <a:pt x="884555" y="38988"/>
                  </a:lnTo>
                </a:path>
                <a:path w="1283334" h="58420">
                  <a:moveTo>
                    <a:pt x="776605" y="38988"/>
                  </a:moveTo>
                  <a:lnTo>
                    <a:pt x="776605" y="53720"/>
                  </a:lnTo>
                  <a:lnTo>
                    <a:pt x="808355" y="53720"/>
                  </a:lnTo>
                  <a:lnTo>
                    <a:pt x="808355" y="38988"/>
                  </a:lnTo>
                  <a:lnTo>
                    <a:pt x="819531" y="38988"/>
                  </a:lnTo>
                  <a:lnTo>
                    <a:pt x="819531" y="2158"/>
                  </a:lnTo>
                  <a:lnTo>
                    <a:pt x="765429" y="2158"/>
                  </a:lnTo>
                  <a:lnTo>
                    <a:pt x="765429" y="38988"/>
                  </a:lnTo>
                  <a:lnTo>
                    <a:pt x="776605" y="38988"/>
                  </a:lnTo>
                </a:path>
                <a:path w="1283334" h="58420">
                  <a:moveTo>
                    <a:pt x="667004" y="38988"/>
                  </a:moveTo>
                  <a:lnTo>
                    <a:pt x="667004" y="53720"/>
                  </a:lnTo>
                  <a:lnTo>
                    <a:pt x="700405" y="53720"/>
                  </a:lnTo>
                  <a:lnTo>
                    <a:pt x="700405" y="38988"/>
                  </a:lnTo>
                  <a:lnTo>
                    <a:pt x="709930" y="38988"/>
                  </a:lnTo>
                  <a:lnTo>
                    <a:pt x="709930" y="2158"/>
                  </a:lnTo>
                  <a:lnTo>
                    <a:pt x="655955" y="2158"/>
                  </a:lnTo>
                  <a:lnTo>
                    <a:pt x="655955" y="38988"/>
                  </a:lnTo>
                  <a:lnTo>
                    <a:pt x="667004" y="38988"/>
                  </a:lnTo>
                </a:path>
                <a:path w="1283334" h="58420">
                  <a:moveTo>
                    <a:pt x="557403" y="38988"/>
                  </a:moveTo>
                  <a:lnTo>
                    <a:pt x="557403" y="53720"/>
                  </a:lnTo>
                  <a:lnTo>
                    <a:pt x="590804" y="53720"/>
                  </a:lnTo>
                  <a:lnTo>
                    <a:pt x="590804" y="38988"/>
                  </a:lnTo>
                  <a:lnTo>
                    <a:pt x="601853" y="38988"/>
                  </a:lnTo>
                  <a:lnTo>
                    <a:pt x="601853" y="2158"/>
                  </a:lnTo>
                  <a:lnTo>
                    <a:pt x="546354" y="2158"/>
                  </a:lnTo>
                  <a:lnTo>
                    <a:pt x="546354" y="38988"/>
                  </a:lnTo>
                  <a:lnTo>
                    <a:pt x="557403" y="38988"/>
                  </a:lnTo>
                </a:path>
                <a:path w="1283334" h="58420">
                  <a:moveTo>
                    <a:pt x="447802" y="38988"/>
                  </a:moveTo>
                  <a:lnTo>
                    <a:pt x="447802" y="53720"/>
                  </a:lnTo>
                  <a:lnTo>
                    <a:pt x="481203" y="53720"/>
                  </a:lnTo>
                  <a:lnTo>
                    <a:pt x="481203" y="38988"/>
                  </a:lnTo>
                  <a:lnTo>
                    <a:pt x="492379" y="38988"/>
                  </a:lnTo>
                  <a:lnTo>
                    <a:pt x="492379" y="2158"/>
                  </a:lnTo>
                  <a:lnTo>
                    <a:pt x="438277" y="2158"/>
                  </a:lnTo>
                  <a:lnTo>
                    <a:pt x="438277" y="38988"/>
                  </a:lnTo>
                  <a:lnTo>
                    <a:pt x="447802" y="38988"/>
                  </a:lnTo>
                </a:path>
                <a:path w="1283334" h="58420">
                  <a:moveTo>
                    <a:pt x="339852" y="38988"/>
                  </a:moveTo>
                  <a:lnTo>
                    <a:pt x="339852" y="53720"/>
                  </a:lnTo>
                  <a:lnTo>
                    <a:pt x="371602" y="53720"/>
                  </a:lnTo>
                  <a:lnTo>
                    <a:pt x="371602" y="38988"/>
                  </a:lnTo>
                  <a:lnTo>
                    <a:pt x="382778" y="38988"/>
                  </a:lnTo>
                  <a:lnTo>
                    <a:pt x="382778" y="2158"/>
                  </a:lnTo>
                  <a:lnTo>
                    <a:pt x="328803" y="2158"/>
                  </a:lnTo>
                  <a:lnTo>
                    <a:pt x="328803" y="38988"/>
                  </a:lnTo>
                  <a:lnTo>
                    <a:pt x="339852" y="38988"/>
                  </a:lnTo>
                </a:path>
                <a:path w="1283334" h="58420">
                  <a:moveTo>
                    <a:pt x="230250" y="38988"/>
                  </a:moveTo>
                  <a:lnTo>
                    <a:pt x="230250" y="53720"/>
                  </a:lnTo>
                  <a:lnTo>
                    <a:pt x="263652" y="53720"/>
                  </a:lnTo>
                  <a:lnTo>
                    <a:pt x="263652" y="38988"/>
                  </a:lnTo>
                  <a:lnTo>
                    <a:pt x="273177" y="38988"/>
                  </a:lnTo>
                  <a:lnTo>
                    <a:pt x="273177" y="2158"/>
                  </a:lnTo>
                  <a:lnTo>
                    <a:pt x="219202" y="2158"/>
                  </a:lnTo>
                  <a:lnTo>
                    <a:pt x="219202" y="38988"/>
                  </a:lnTo>
                  <a:lnTo>
                    <a:pt x="230250" y="38988"/>
                  </a:lnTo>
                </a:path>
                <a:path w="1283334" h="58420">
                  <a:moveTo>
                    <a:pt x="120650" y="38988"/>
                  </a:moveTo>
                  <a:lnTo>
                    <a:pt x="120650" y="53720"/>
                  </a:lnTo>
                  <a:lnTo>
                    <a:pt x="152400" y="53720"/>
                  </a:lnTo>
                  <a:lnTo>
                    <a:pt x="152400" y="38988"/>
                  </a:lnTo>
                  <a:lnTo>
                    <a:pt x="165227" y="38988"/>
                  </a:lnTo>
                  <a:lnTo>
                    <a:pt x="165227" y="2158"/>
                  </a:lnTo>
                  <a:lnTo>
                    <a:pt x="109600" y="2158"/>
                  </a:lnTo>
                  <a:lnTo>
                    <a:pt x="109600" y="38988"/>
                  </a:lnTo>
                  <a:lnTo>
                    <a:pt x="120650" y="38988"/>
                  </a:lnTo>
                </a:path>
                <a:path w="1283334" h="58420">
                  <a:moveTo>
                    <a:pt x="11175" y="38988"/>
                  </a:moveTo>
                  <a:lnTo>
                    <a:pt x="11175" y="53720"/>
                  </a:lnTo>
                  <a:lnTo>
                    <a:pt x="44450" y="53720"/>
                  </a:lnTo>
                  <a:lnTo>
                    <a:pt x="44450" y="38988"/>
                  </a:lnTo>
                  <a:lnTo>
                    <a:pt x="53975" y="38988"/>
                  </a:lnTo>
                  <a:lnTo>
                    <a:pt x="53975" y="2158"/>
                  </a:lnTo>
                  <a:lnTo>
                    <a:pt x="0" y="2158"/>
                  </a:lnTo>
                  <a:lnTo>
                    <a:pt x="0" y="38988"/>
                  </a:lnTo>
                  <a:lnTo>
                    <a:pt x="11175" y="3898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589013" y="4191761"/>
              <a:ext cx="1597660" cy="361315"/>
            </a:xfrm>
            <a:custGeom>
              <a:avLst/>
              <a:gdLst/>
              <a:ahLst/>
              <a:cxnLst/>
              <a:rect l="l" t="t" r="r" b="b"/>
              <a:pathLst>
                <a:path w="1597659" h="361314">
                  <a:moveTo>
                    <a:pt x="42925" y="361188"/>
                  </a:moveTo>
                  <a:lnTo>
                    <a:pt x="42925" y="330962"/>
                  </a:lnTo>
                  <a:lnTo>
                    <a:pt x="0" y="330962"/>
                  </a:lnTo>
                  <a:lnTo>
                    <a:pt x="0" y="120014"/>
                  </a:lnTo>
                  <a:lnTo>
                    <a:pt x="176275" y="0"/>
                  </a:lnTo>
                  <a:lnTo>
                    <a:pt x="1597152" y="0"/>
                  </a:lnTo>
                  <a:lnTo>
                    <a:pt x="1597152" y="210819"/>
                  </a:lnTo>
                  <a:lnTo>
                    <a:pt x="1374902" y="361188"/>
                  </a:lnTo>
                  <a:lnTo>
                    <a:pt x="42925" y="361188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1" name="object 241"/>
          <p:cNvSpPr txBox="1"/>
          <p:nvPr/>
        </p:nvSpPr>
        <p:spPr>
          <a:xfrm>
            <a:off x="7081519" y="4553457"/>
            <a:ext cx="69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spc="-45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itch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2" name="object 242"/>
          <p:cNvGrpSpPr/>
          <p:nvPr/>
        </p:nvGrpSpPr>
        <p:grpSpPr>
          <a:xfrm>
            <a:off x="6777037" y="3774757"/>
            <a:ext cx="1383030" cy="1687830"/>
            <a:chOff x="6777037" y="3774757"/>
            <a:chExt cx="1383030" cy="1687830"/>
          </a:xfrm>
        </p:grpSpPr>
        <p:sp>
          <p:nvSpPr>
            <p:cNvPr id="243" name="object 243"/>
            <p:cNvSpPr/>
            <p:nvPr/>
          </p:nvSpPr>
          <p:spPr>
            <a:xfrm>
              <a:off x="8063483" y="5355336"/>
              <a:ext cx="85725" cy="100965"/>
            </a:xfrm>
            <a:custGeom>
              <a:avLst/>
              <a:gdLst/>
              <a:ahLst/>
              <a:cxnLst/>
              <a:rect l="l" t="t" r="r" b="b"/>
              <a:pathLst>
                <a:path w="85725" h="100964">
                  <a:moveTo>
                    <a:pt x="85344" y="0"/>
                  </a:moveTo>
                  <a:lnTo>
                    <a:pt x="0" y="84835"/>
                  </a:lnTo>
                  <a:lnTo>
                    <a:pt x="0" y="100583"/>
                  </a:lnTo>
                  <a:lnTo>
                    <a:pt x="85344" y="14096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837932" y="472440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8" y="0"/>
                  </a:moveTo>
                  <a:lnTo>
                    <a:pt x="77724" y="0"/>
                  </a:lnTo>
                  <a:lnTo>
                    <a:pt x="0" y="80772"/>
                  </a:lnTo>
                  <a:lnTo>
                    <a:pt x="236220" y="80772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837932" y="472440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7724" y="0"/>
                  </a:lnTo>
                  <a:lnTo>
                    <a:pt x="315468" y="0"/>
                  </a:lnTo>
                  <a:lnTo>
                    <a:pt x="236220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074152" y="4724400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8" y="0"/>
                  </a:moveTo>
                  <a:lnTo>
                    <a:pt x="0" y="81025"/>
                  </a:lnTo>
                  <a:lnTo>
                    <a:pt x="0" y="716280"/>
                  </a:lnTo>
                  <a:lnTo>
                    <a:pt x="79248" y="635254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837932" y="480517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236220" y="635507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837932" y="480517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7"/>
                  </a:moveTo>
                  <a:lnTo>
                    <a:pt x="236220" y="635507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6474" y="4834128"/>
              <a:ext cx="178053" cy="393192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7865363" y="4835652"/>
              <a:ext cx="178435" cy="387350"/>
            </a:xfrm>
            <a:custGeom>
              <a:avLst/>
              <a:gdLst/>
              <a:ahLst/>
              <a:cxnLst/>
              <a:rect l="l" t="t" r="r" b="b"/>
              <a:pathLst>
                <a:path w="178434" h="387350">
                  <a:moveTo>
                    <a:pt x="0" y="387096"/>
                  </a:moveTo>
                  <a:lnTo>
                    <a:pt x="178307" y="387096"/>
                  </a:lnTo>
                  <a:lnTo>
                    <a:pt x="178307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888224" y="4855463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90" h="332739">
                  <a:moveTo>
                    <a:pt x="135636" y="298831"/>
                  </a:moveTo>
                  <a:lnTo>
                    <a:pt x="0" y="298831"/>
                  </a:lnTo>
                  <a:lnTo>
                    <a:pt x="0" y="332232"/>
                  </a:lnTo>
                  <a:lnTo>
                    <a:pt x="135636" y="332232"/>
                  </a:lnTo>
                  <a:lnTo>
                    <a:pt x="135636" y="298831"/>
                  </a:lnTo>
                  <a:close/>
                </a:path>
                <a:path w="135890" h="332739">
                  <a:moveTo>
                    <a:pt x="135636" y="248031"/>
                  </a:moveTo>
                  <a:lnTo>
                    <a:pt x="0" y="248031"/>
                  </a:lnTo>
                  <a:lnTo>
                    <a:pt x="0" y="281305"/>
                  </a:lnTo>
                  <a:lnTo>
                    <a:pt x="135636" y="281305"/>
                  </a:lnTo>
                  <a:lnTo>
                    <a:pt x="135636" y="248031"/>
                  </a:lnTo>
                  <a:close/>
                </a:path>
                <a:path w="135890" h="332739">
                  <a:moveTo>
                    <a:pt x="135636" y="197104"/>
                  </a:moveTo>
                  <a:lnTo>
                    <a:pt x="0" y="197104"/>
                  </a:lnTo>
                  <a:lnTo>
                    <a:pt x="0" y="230505"/>
                  </a:lnTo>
                  <a:lnTo>
                    <a:pt x="135636" y="230505"/>
                  </a:lnTo>
                  <a:lnTo>
                    <a:pt x="135636" y="197104"/>
                  </a:lnTo>
                  <a:close/>
                </a:path>
                <a:path w="135890" h="332739">
                  <a:moveTo>
                    <a:pt x="135636" y="146304"/>
                  </a:moveTo>
                  <a:lnTo>
                    <a:pt x="0" y="146304"/>
                  </a:lnTo>
                  <a:lnTo>
                    <a:pt x="0" y="179578"/>
                  </a:lnTo>
                  <a:lnTo>
                    <a:pt x="135636" y="179578"/>
                  </a:lnTo>
                  <a:lnTo>
                    <a:pt x="135636" y="146304"/>
                  </a:lnTo>
                  <a:close/>
                </a:path>
                <a:path w="135890" h="332739">
                  <a:moveTo>
                    <a:pt x="135636" y="74676"/>
                  </a:moveTo>
                  <a:lnTo>
                    <a:pt x="0" y="74676"/>
                  </a:lnTo>
                  <a:lnTo>
                    <a:pt x="0" y="130302"/>
                  </a:lnTo>
                  <a:lnTo>
                    <a:pt x="135636" y="130302"/>
                  </a:lnTo>
                  <a:lnTo>
                    <a:pt x="135636" y="74676"/>
                  </a:lnTo>
                  <a:close/>
                </a:path>
                <a:path w="135890" h="332739">
                  <a:moveTo>
                    <a:pt x="135636" y="0"/>
                  </a:moveTo>
                  <a:lnTo>
                    <a:pt x="0" y="0"/>
                  </a:lnTo>
                  <a:lnTo>
                    <a:pt x="0" y="55626"/>
                  </a:lnTo>
                  <a:lnTo>
                    <a:pt x="135636" y="5562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888986" y="4856226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90" h="332739">
                  <a:moveTo>
                    <a:pt x="0" y="332231"/>
                  </a:moveTo>
                  <a:lnTo>
                    <a:pt x="135635" y="332231"/>
                  </a:lnTo>
                  <a:lnTo>
                    <a:pt x="135635" y="298704"/>
                  </a:lnTo>
                  <a:lnTo>
                    <a:pt x="0" y="298704"/>
                  </a:lnTo>
                  <a:lnTo>
                    <a:pt x="0" y="332231"/>
                  </a:lnTo>
                  <a:close/>
                </a:path>
                <a:path w="135890" h="332739">
                  <a:moveTo>
                    <a:pt x="0" y="281940"/>
                  </a:moveTo>
                  <a:lnTo>
                    <a:pt x="135635" y="281940"/>
                  </a:lnTo>
                  <a:lnTo>
                    <a:pt x="135635" y="248412"/>
                  </a:lnTo>
                  <a:lnTo>
                    <a:pt x="0" y="248412"/>
                  </a:lnTo>
                  <a:lnTo>
                    <a:pt x="0" y="281940"/>
                  </a:lnTo>
                  <a:close/>
                </a:path>
                <a:path w="135890" h="332739">
                  <a:moveTo>
                    <a:pt x="0" y="231648"/>
                  </a:moveTo>
                  <a:lnTo>
                    <a:pt x="135635" y="231648"/>
                  </a:lnTo>
                  <a:lnTo>
                    <a:pt x="135635" y="198120"/>
                  </a:lnTo>
                  <a:lnTo>
                    <a:pt x="0" y="198120"/>
                  </a:lnTo>
                  <a:lnTo>
                    <a:pt x="0" y="231648"/>
                  </a:lnTo>
                  <a:close/>
                </a:path>
                <a:path w="135890" h="332739">
                  <a:moveTo>
                    <a:pt x="0" y="179831"/>
                  </a:moveTo>
                  <a:lnTo>
                    <a:pt x="135635" y="179831"/>
                  </a:lnTo>
                  <a:lnTo>
                    <a:pt x="135635" y="146304"/>
                  </a:lnTo>
                  <a:lnTo>
                    <a:pt x="0" y="146304"/>
                  </a:lnTo>
                  <a:lnTo>
                    <a:pt x="0" y="179831"/>
                  </a:lnTo>
                  <a:close/>
                </a:path>
                <a:path w="135890" h="332739">
                  <a:moveTo>
                    <a:pt x="0" y="131063"/>
                  </a:moveTo>
                  <a:lnTo>
                    <a:pt x="135635" y="131063"/>
                  </a:lnTo>
                  <a:lnTo>
                    <a:pt x="135635" y="74675"/>
                  </a:lnTo>
                  <a:lnTo>
                    <a:pt x="0" y="74675"/>
                  </a:lnTo>
                  <a:lnTo>
                    <a:pt x="0" y="131063"/>
                  </a:lnTo>
                  <a:close/>
                </a:path>
                <a:path w="135890" h="332739">
                  <a:moveTo>
                    <a:pt x="0" y="56387"/>
                  </a:moveTo>
                  <a:lnTo>
                    <a:pt x="135635" y="56387"/>
                  </a:lnTo>
                  <a:lnTo>
                    <a:pt x="135635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847075" y="5440680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4" h="15239">
                  <a:moveTo>
                    <a:pt x="216407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216407" y="15240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2674" y="5253228"/>
              <a:ext cx="37845" cy="76200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7952231" y="5303520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70">
                  <a:moveTo>
                    <a:pt x="-6095" y="6857"/>
                  </a:moveTo>
                  <a:lnTo>
                    <a:pt x="6095" y="6857"/>
                  </a:lnTo>
                </a:path>
              </a:pathLst>
            </a:custGeom>
            <a:ln w="13715">
              <a:solidFill>
                <a:srgbClr val="FEF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920227" y="4884420"/>
              <a:ext cx="20320" cy="5080"/>
            </a:xfrm>
            <a:custGeom>
              <a:avLst/>
              <a:gdLst/>
              <a:ahLst/>
              <a:cxnLst/>
              <a:rect l="l" t="t" r="r" b="b"/>
              <a:pathLst>
                <a:path w="20320" h="5079">
                  <a:moveTo>
                    <a:pt x="19811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811" y="4571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7894319" y="4866132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298" y="0"/>
                  </a:lnTo>
                </a:path>
              </a:pathLst>
            </a:custGeom>
            <a:ln w="1219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7898130" y="4868418"/>
              <a:ext cx="114300" cy="9525"/>
            </a:xfrm>
            <a:custGeom>
              <a:avLst/>
              <a:gdLst/>
              <a:ahLst/>
              <a:cxnLst/>
              <a:rect l="l" t="t" r="r" b="b"/>
              <a:pathLst>
                <a:path w="114300" h="9525">
                  <a:moveTo>
                    <a:pt x="0" y="9143"/>
                  </a:moveTo>
                  <a:lnTo>
                    <a:pt x="114300" y="9143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4574" y="4936236"/>
              <a:ext cx="113793" cy="24383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894574" y="4944872"/>
              <a:ext cx="127761" cy="79755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95716" y="4872228"/>
              <a:ext cx="119126" cy="154495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7956041" y="4883658"/>
              <a:ext cx="58419" cy="149860"/>
            </a:xfrm>
            <a:custGeom>
              <a:avLst/>
              <a:gdLst/>
              <a:ahLst/>
              <a:cxnLst/>
              <a:rect l="l" t="t" r="r" b="b"/>
              <a:pathLst>
                <a:path w="58420" h="149860">
                  <a:moveTo>
                    <a:pt x="40639" y="8001"/>
                  </a:moveTo>
                  <a:lnTo>
                    <a:pt x="56387" y="8001"/>
                  </a:lnTo>
                  <a:lnTo>
                    <a:pt x="56387" y="0"/>
                  </a:lnTo>
                  <a:lnTo>
                    <a:pt x="40639" y="0"/>
                  </a:lnTo>
                  <a:lnTo>
                    <a:pt x="40639" y="8001"/>
                  </a:lnTo>
                </a:path>
                <a:path w="58420" h="149860">
                  <a:moveTo>
                    <a:pt x="25018" y="6350"/>
                  </a:moveTo>
                  <a:lnTo>
                    <a:pt x="15621" y="11176"/>
                  </a:lnTo>
                  <a:lnTo>
                    <a:pt x="15621" y="0"/>
                  </a:lnTo>
                  <a:lnTo>
                    <a:pt x="25018" y="6350"/>
                  </a:lnTo>
                </a:path>
                <a:path w="58420" h="149860">
                  <a:moveTo>
                    <a:pt x="0" y="6350"/>
                  </a:moveTo>
                  <a:lnTo>
                    <a:pt x="10922" y="0"/>
                  </a:lnTo>
                  <a:lnTo>
                    <a:pt x="10922" y="11176"/>
                  </a:lnTo>
                  <a:lnTo>
                    <a:pt x="0" y="6350"/>
                  </a:lnTo>
                </a:path>
                <a:path w="58420" h="149860">
                  <a:moveTo>
                    <a:pt x="32892" y="93726"/>
                  </a:moveTo>
                  <a:lnTo>
                    <a:pt x="53212" y="93726"/>
                  </a:lnTo>
                  <a:lnTo>
                    <a:pt x="53212" y="87376"/>
                  </a:lnTo>
                  <a:lnTo>
                    <a:pt x="32892" y="87376"/>
                  </a:lnTo>
                  <a:lnTo>
                    <a:pt x="32892" y="93726"/>
                  </a:lnTo>
                </a:path>
                <a:path w="58420" h="149860">
                  <a:moveTo>
                    <a:pt x="37591" y="149352"/>
                  </a:moveTo>
                  <a:lnTo>
                    <a:pt x="57911" y="149352"/>
                  </a:lnTo>
                  <a:lnTo>
                    <a:pt x="57911" y="143002"/>
                  </a:lnTo>
                  <a:lnTo>
                    <a:pt x="37591" y="143002"/>
                  </a:lnTo>
                  <a:lnTo>
                    <a:pt x="37591" y="14935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7895844" y="4884420"/>
              <a:ext cx="13970" cy="90170"/>
            </a:xfrm>
            <a:custGeom>
              <a:avLst/>
              <a:gdLst/>
              <a:ahLst/>
              <a:cxnLst/>
              <a:rect l="l" t="t" r="r" b="b"/>
              <a:pathLst>
                <a:path w="13970" h="90170">
                  <a:moveTo>
                    <a:pt x="1650" y="0"/>
                  </a:moveTo>
                  <a:lnTo>
                    <a:pt x="13715" y="0"/>
                  </a:lnTo>
                </a:path>
                <a:path w="13970" h="90170">
                  <a:moveTo>
                    <a:pt x="0" y="89915"/>
                  </a:moveTo>
                  <a:lnTo>
                    <a:pt x="10286" y="89915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56219" y="5241036"/>
              <a:ext cx="64008" cy="176784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7984236" y="5241036"/>
              <a:ext cx="12700" cy="177165"/>
            </a:xfrm>
            <a:custGeom>
              <a:avLst/>
              <a:gdLst/>
              <a:ahLst/>
              <a:cxnLst/>
              <a:rect l="l" t="t" r="r" b="b"/>
              <a:pathLst>
                <a:path w="12700" h="177164">
                  <a:moveTo>
                    <a:pt x="12192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2192" y="17678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7996427" y="5241036"/>
              <a:ext cx="12700" cy="177165"/>
            </a:xfrm>
            <a:custGeom>
              <a:avLst/>
              <a:gdLst/>
              <a:ahLst/>
              <a:cxnLst/>
              <a:rect l="l" t="t" r="r" b="b"/>
              <a:pathLst>
                <a:path w="12700" h="177164">
                  <a:moveTo>
                    <a:pt x="12192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2192" y="17678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008619" y="5241036"/>
              <a:ext cx="13970" cy="177165"/>
            </a:xfrm>
            <a:custGeom>
              <a:avLst/>
              <a:gdLst/>
              <a:ahLst/>
              <a:cxnLst/>
              <a:rect l="l" t="t" r="r" b="b"/>
              <a:pathLst>
                <a:path w="13970" h="177164">
                  <a:moveTo>
                    <a:pt x="13716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3716" y="176783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022336" y="5241036"/>
              <a:ext cx="12700" cy="177165"/>
            </a:xfrm>
            <a:custGeom>
              <a:avLst/>
              <a:gdLst/>
              <a:ahLst/>
              <a:cxnLst/>
              <a:rect l="l" t="t" r="r" b="b"/>
              <a:pathLst>
                <a:path w="12700" h="177164">
                  <a:moveTo>
                    <a:pt x="12192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2192" y="17678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034527" y="5241036"/>
              <a:ext cx="12700" cy="177165"/>
            </a:xfrm>
            <a:custGeom>
              <a:avLst/>
              <a:gdLst/>
              <a:ahLst/>
              <a:cxnLst/>
              <a:rect l="l" t="t" r="r" b="b"/>
              <a:pathLst>
                <a:path w="12700" h="177164">
                  <a:moveTo>
                    <a:pt x="12192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2192" y="17678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7838694" y="4725162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9525" y="731519"/>
                  </a:moveTo>
                  <a:lnTo>
                    <a:pt x="9525" y="715644"/>
                  </a:lnTo>
                  <a:lnTo>
                    <a:pt x="0" y="715644"/>
                  </a:lnTo>
                  <a:lnTo>
                    <a:pt x="0" y="80899"/>
                  </a:lnTo>
                  <a:lnTo>
                    <a:pt x="77724" y="0"/>
                  </a:lnTo>
                  <a:lnTo>
                    <a:pt x="315467" y="0"/>
                  </a:lnTo>
                  <a:lnTo>
                    <a:pt x="315467" y="634746"/>
                  </a:lnTo>
                  <a:lnTo>
                    <a:pt x="310769" y="639444"/>
                  </a:lnTo>
                  <a:lnTo>
                    <a:pt x="310769" y="644271"/>
                  </a:lnTo>
                  <a:lnTo>
                    <a:pt x="225171" y="731519"/>
                  </a:lnTo>
                  <a:lnTo>
                    <a:pt x="9525" y="73151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781800" y="3916680"/>
              <a:ext cx="119380" cy="295910"/>
            </a:xfrm>
            <a:custGeom>
              <a:avLst/>
              <a:gdLst/>
              <a:ahLst/>
              <a:cxnLst/>
              <a:rect l="l" t="t" r="r" b="b"/>
              <a:pathLst>
                <a:path w="119379" h="295910">
                  <a:moveTo>
                    <a:pt x="0" y="295656"/>
                  </a:moveTo>
                  <a:lnTo>
                    <a:pt x="118872" y="295656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781800" y="3779520"/>
              <a:ext cx="119380" cy="433070"/>
            </a:xfrm>
            <a:custGeom>
              <a:avLst/>
              <a:gdLst/>
              <a:ahLst/>
              <a:cxnLst/>
              <a:rect l="l" t="t" r="r" b="b"/>
              <a:pathLst>
                <a:path w="119379" h="433070">
                  <a:moveTo>
                    <a:pt x="0" y="432815"/>
                  </a:moveTo>
                  <a:lnTo>
                    <a:pt x="118872" y="432815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4328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3" name="object 273"/>
          <p:cNvSpPr txBox="1"/>
          <p:nvPr/>
        </p:nvSpPr>
        <p:spPr>
          <a:xfrm>
            <a:off x="6491478" y="2572639"/>
            <a:ext cx="1116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ucti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  Servers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4" name="object 274"/>
          <p:cNvGrpSpPr/>
          <p:nvPr/>
        </p:nvGrpSpPr>
        <p:grpSpPr>
          <a:xfrm>
            <a:off x="6690296" y="3195764"/>
            <a:ext cx="1315720" cy="1050290"/>
            <a:chOff x="6690296" y="3195764"/>
            <a:chExt cx="1315720" cy="1050290"/>
          </a:xfrm>
        </p:grpSpPr>
        <p:sp>
          <p:nvSpPr>
            <p:cNvPr id="275" name="object 275"/>
            <p:cNvSpPr/>
            <p:nvPr/>
          </p:nvSpPr>
          <p:spPr>
            <a:xfrm>
              <a:off x="6745985" y="3332225"/>
              <a:ext cx="135890" cy="231775"/>
            </a:xfrm>
            <a:custGeom>
              <a:avLst/>
              <a:gdLst/>
              <a:ahLst/>
              <a:cxnLst/>
              <a:rect l="l" t="t" r="r" b="b"/>
              <a:pathLst>
                <a:path w="135890" h="231775">
                  <a:moveTo>
                    <a:pt x="0" y="231648"/>
                  </a:moveTo>
                  <a:lnTo>
                    <a:pt x="135635" y="231648"/>
                  </a:lnTo>
                  <a:lnTo>
                    <a:pt x="135635" y="198120"/>
                  </a:lnTo>
                  <a:lnTo>
                    <a:pt x="0" y="198120"/>
                  </a:lnTo>
                  <a:lnTo>
                    <a:pt x="0" y="231648"/>
                  </a:lnTo>
                  <a:close/>
                </a:path>
                <a:path w="135890" h="231775">
                  <a:moveTo>
                    <a:pt x="0" y="179832"/>
                  </a:moveTo>
                  <a:lnTo>
                    <a:pt x="135635" y="179832"/>
                  </a:lnTo>
                  <a:lnTo>
                    <a:pt x="135635" y="146304"/>
                  </a:lnTo>
                  <a:lnTo>
                    <a:pt x="0" y="146304"/>
                  </a:lnTo>
                  <a:lnTo>
                    <a:pt x="0" y="179832"/>
                  </a:lnTo>
                  <a:close/>
                </a:path>
                <a:path w="135890" h="231775">
                  <a:moveTo>
                    <a:pt x="0" y="131063"/>
                  </a:moveTo>
                  <a:lnTo>
                    <a:pt x="135635" y="131063"/>
                  </a:lnTo>
                  <a:lnTo>
                    <a:pt x="135635" y="74675"/>
                  </a:lnTo>
                  <a:lnTo>
                    <a:pt x="0" y="74675"/>
                  </a:lnTo>
                  <a:lnTo>
                    <a:pt x="0" y="131063"/>
                  </a:lnTo>
                  <a:close/>
                </a:path>
                <a:path w="135890" h="231775">
                  <a:moveTo>
                    <a:pt x="0" y="56387"/>
                  </a:moveTo>
                  <a:lnTo>
                    <a:pt x="135635" y="56387"/>
                  </a:lnTo>
                  <a:lnTo>
                    <a:pt x="135635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705599" y="3916679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4" h="15239">
                  <a:moveTo>
                    <a:pt x="216407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216407" y="15240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7" name="object 2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93991" y="3729227"/>
              <a:ext cx="38100" cy="76200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3953" y="3412235"/>
              <a:ext cx="113793" cy="24384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743953" y="3420871"/>
              <a:ext cx="126239" cy="79755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54240" y="3348227"/>
              <a:ext cx="119126" cy="154495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6814565" y="3359657"/>
              <a:ext cx="25400" cy="11430"/>
            </a:xfrm>
            <a:custGeom>
              <a:avLst/>
              <a:gdLst/>
              <a:ahLst/>
              <a:cxnLst/>
              <a:rect l="l" t="t" r="r" b="b"/>
              <a:pathLst>
                <a:path w="25400" h="11429">
                  <a:moveTo>
                    <a:pt x="25018" y="6350"/>
                  </a:moveTo>
                  <a:lnTo>
                    <a:pt x="15620" y="11175"/>
                  </a:lnTo>
                  <a:lnTo>
                    <a:pt x="15620" y="0"/>
                  </a:lnTo>
                  <a:lnTo>
                    <a:pt x="25018" y="6350"/>
                  </a:lnTo>
                </a:path>
                <a:path w="25400" h="11429">
                  <a:moveTo>
                    <a:pt x="0" y="6350"/>
                  </a:moveTo>
                  <a:lnTo>
                    <a:pt x="9398" y="0"/>
                  </a:lnTo>
                  <a:lnTo>
                    <a:pt x="9398" y="11175"/>
                  </a:lnTo>
                  <a:lnTo>
                    <a:pt x="0" y="63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695693" y="3201161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11049" y="731519"/>
                  </a:moveTo>
                  <a:lnTo>
                    <a:pt x="11049" y="715644"/>
                  </a:lnTo>
                  <a:lnTo>
                    <a:pt x="0" y="715644"/>
                  </a:lnTo>
                  <a:lnTo>
                    <a:pt x="0" y="80899"/>
                  </a:lnTo>
                  <a:lnTo>
                    <a:pt x="79248" y="0"/>
                  </a:lnTo>
                  <a:lnTo>
                    <a:pt x="315467" y="0"/>
                  </a:lnTo>
                  <a:lnTo>
                    <a:pt x="315467" y="634745"/>
                  </a:lnTo>
                  <a:lnTo>
                    <a:pt x="310769" y="639444"/>
                  </a:lnTo>
                  <a:lnTo>
                    <a:pt x="310769" y="644270"/>
                  </a:lnTo>
                  <a:lnTo>
                    <a:pt x="226695" y="731519"/>
                  </a:lnTo>
                  <a:lnTo>
                    <a:pt x="11049" y="73151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922007" y="3831335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83820" y="0"/>
                  </a:moveTo>
                  <a:lnTo>
                    <a:pt x="0" y="84836"/>
                  </a:lnTo>
                  <a:lnTo>
                    <a:pt x="0" y="100583"/>
                  </a:lnTo>
                  <a:lnTo>
                    <a:pt x="83820" y="14096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694931" y="3200399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8" y="0"/>
                  </a:moveTo>
                  <a:lnTo>
                    <a:pt x="79248" y="0"/>
                  </a:lnTo>
                  <a:lnTo>
                    <a:pt x="0" y="80772"/>
                  </a:lnTo>
                  <a:lnTo>
                    <a:pt x="236220" y="80772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694931" y="3200399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9248" y="0"/>
                  </a:lnTo>
                  <a:lnTo>
                    <a:pt x="315468" y="0"/>
                  </a:lnTo>
                  <a:lnTo>
                    <a:pt x="236220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931151" y="3200399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8" y="0"/>
                  </a:moveTo>
                  <a:lnTo>
                    <a:pt x="0" y="81025"/>
                  </a:lnTo>
                  <a:lnTo>
                    <a:pt x="0" y="716280"/>
                  </a:lnTo>
                  <a:lnTo>
                    <a:pt x="79248" y="635254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694931" y="3281171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236220" y="635507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694931" y="3281171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7"/>
                  </a:moveTo>
                  <a:lnTo>
                    <a:pt x="236220" y="635507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17791" y="3310127"/>
              <a:ext cx="178053" cy="393192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6725411" y="3311651"/>
              <a:ext cx="177165" cy="387350"/>
            </a:xfrm>
            <a:custGeom>
              <a:avLst/>
              <a:gdLst/>
              <a:ahLst/>
              <a:cxnLst/>
              <a:rect l="l" t="t" r="r" b="b"/>
              <a:pathLst>
                <a:path w="177165" h="387350">
                  <a:moveTo>
                    <a:pt x="0" y="387096"/>
                  </a:moveTo>
                  <a:lnTo>
                    <a:pt x="176783" y="387096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1" name="object 29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45096" y="3331463"/>
              <a:ext cx="137414" cy="333882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7315199" y="3916679"/>
              <a:ext cx="119380" cy="325120"/>
            </a:xfrm>
            <a:custGeom>
              <a:avLst/>
              <a:gdLst/>
              <a:ahLst/>
              <a:cxnLst/>
              <a:rect l="l" t="t" r="r" b="b"/>
              <a:pathLst>
                <a:path w="119379" h="325120">
                  <a:moveTo>
                    <a:pt x="0" y="324612"/>
                  </a:moveTo>
                  <a:lnTo>
                    <a:pt x="118872" y="324612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7315199" y="3809999"/>
              <a:ext cx="119380" cy="431800"/>
            </a:xfrm>
            <a:custGeom>
              <a:avLst/>
              <a:gdLst/>
              <a:ahLst/>
              <a:cxnLst/>
              <a:rect l="l" t="t" r="r" b="b"/>
              <a:pathLst>
                <a:path w="119379" h="431800">
                  <a:moveTo>
                    <a:pt x="0" y="431292"/>
                  </a:moveTo>
                  <a:lnTo>
                    <a:pt x="118872" y="431292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4312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7290053" y="3332225"/>
              <a:ext cx="135890" cy="231775"/>
            </a:xfrm>
            <a:custGeom>
              <a:avLst/>
              <a:gdLst/>
              <a:ahLst/>
              <a:cxnLst/>
              <a:rect l="l" t="t" r="r" b="b"/>
              <a:pathLst>
                <a:path w="135890" h="231775">
                  <a:moveTo>
                    <a:pt x="0" y="231648"/>
                  </a:moveTo>
                  <a:lnTo>
                    <a:pt x="135635" y="231648"/>
                  </a:lnTo>
                  <a:lnTo>
                    <a:pt x="135635" y="198120"/>
                  </a:lnTo>
                  <a:lnTo>
                    <a:pt x="0" y="198120"/>
                  </a:lnTo>
                  <a:lnTo>
                    <a:pt x="0" y="231648"/>
                  </a:lnTo>
                  <a:close/>
                </a:path>
                <a:path w="135890" h="231775">
                  <a:moveTo>
                    <a:pt x="0" y="179832"/>
                  </a:moveTo>
                  <a:lnTo>
                    <a:pt x="135635" y="179832"/>
                  </a:lnTo>
                  <a:lnTo>
                    <a:pt x="135635" y="146304"/>
                  </a:lnTo>
                  <a:lnTo>
                    <a:pt x="0" y="146304"/>
                  </a:lnTo>
                  <a:lnTo>
                    <a:pt x="0" y="179832"/>
                  </a:lnTo>
                  <a:close/>
                </a:path>
                <a:path w="135890" h="231775">
                  <a:moveTo>
                    <a:pt x="0" y="131063"/>
                  </a:moveTo>
                  <a:lnTo>
                    <a:pt x="135635" y="131063"/>
                  </a:lnTo>
                  <a:lnTo>
                    <a:pt x="135635" y="74675"/>
                  </a:lnTo>
                  <a:lnTo>
                    <a:pt x="0" y="74675"/>
                  </a:lnTo>
                  <a:lnTo>
                    <a:pt x="0" y="131063"/>
                  </a:lnTo>
                  <a:close/>
                </a:path>
                <a:path w="135890" h="231775">
                  <a:moveTo>
                    <a:pt x="0" y="56387"/>
                  </a:moveTo>
                  <a:lnTo>
                    <a:pt x="135635" y="56387"/>
                  </a:lnTo>
                  <a:lnTo>
                    <a:pt x="135635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249667" y="3916679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4" h="15239">
                  <a:moveTo>
                    <a:pt x="216407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216407" y="15240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6" name="object 29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39583" y="3729227"/>
              <a:ext cx="38100" cy="76200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88021" y="3412235"/>
              <a:ext cx="113793" cy="24384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88021" y="3420871"/>
              <a:ext cx="127761" cy="79755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99832" y="3348227"/>
              <a:ext cx="119126" cy="154495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7358633" y="3359657"/>
              <a:ext cx="26034" cy="11430"/>
            </a:xfrm>
            <a:custGeom>
              <a:avLst/>
              <a:gdLst/>
              <a:ahLst/>
              <a:cxnLst/>
              <a:rect l="l" t="t" r="r" b="b"/>
              <a:pathLst>
                <a:path w="26034" h="11429">
                  <a:moveTo>
                    <a:pt x="25654" y="6350"/>
                  </a:moveTo>
                  <a:lnTo>
                    <a:pt x="16001" y="11175"/>
                  </a:lnTo>
                  <a:lnTo>
                    <a:pt x="16001" y="0"/>
                  </a:lnTo>
                  <a:lnTo>
                    <a:pt x="25654" y="6350"/>
                  </a:lnTo>
                </a:path>
                <a:path w="26034" h="11429">
                  <a:moveTo>
                    <a:pt x="0" y="6350"/>
                  </a:moveTo>
                  <a:lnTo>
                    <a:pt x="9651" y="0"/>
                  </a:lnTo>
                  <a:lnTo>
                    <a:pt x="9651" y="11175"/>
                  </a:lnTo>
                  <a:lnTo>
                    <a:pt x="0" y="63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239761" y="3201161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11049" y="731519"/>
                  </a:moveTo>
                  <a:lnTo>
                    <a:pt x="11049" y="715644"/>
                  </a:lnTo>
                  <a:lnTo>
                    <a:pt x="0" y="715644"/>
                  </a:lnTo>
                  <a:lnTo>
                    <a:pt x="0" y="80899"/>
                  </a:lnTo>
                  <a:lnTo>
                    <a:pt x="79248" y="0"/>
                  </a:lnTo>
                  <a:lnTo>
                    <a:pt x="315468" y="0"/>
                  </a:lnTo>
                  <a:lnTo>
                    <a:pt x="315468" y="634745"/>
                  </a:lnTo>
                  <a:lnTo>
                    <a:pt x="310769" y="639444"/>
                  </a:lnTo>
                  <a:lnTo>
                    <a:pt x="310769" y="644270"/>
                  </a:lnTo>
                  <a:lnTo>
                    <a:pt x="226695" y="731519"/>
                  </a:lnTo>
                  <a:lnTo>
                    <a:pt x="11049" y="73151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466075" y="3831335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83820" y="0"/>
                  </a:moveTo>
                  <a:lnTo>
                    <a:pt x="0" y="84836"/>
                  </a:lnTo>
                  <a:lnTo>
                    <a:pt x="0" y="100583"/>
                  </a:lnTo>
                  <a:lnTo>
                    <a:pt x="83820" y="14096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238999" y="3200399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8" y="0"/>
                  </a:moveTo>
                  <a:lnTo>
                    <a:pt x="79248" y="0"/>
                  </a:lnTo>
                  <a:lnTo>
                    <a:pt x="0" y="80772"/>
                  </a:lnTo>
                  <a:lnTo>
                    <a:pt x="236220" y="80772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238999" y="3200399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9248" y="0"/>
                  </a:lnTo>
                  <a:lnTo>
                    <a:pt x="315468" y="0"/>
                  </a:lnTo>
                  <a:lnTo>
                    <a:pt x="236220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7475219" y="3200399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8" y="0"/>
                  </a:moveTo>
                  <a:lnTo>
                    <a:pt x="0" y="81025"/>
                  </a:lnTo>
                  <a:lnTo>
                    <a:pt x="0" y="716280"/>
                  </a:lnTo>
                  <a:lnTo>
                    <a:pt x="79248" y="635254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7238999" y="3281171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236220" y="635507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7238999" y="3281171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7"/>
                  </a:moveTo>
                  <a:lnTo>
                    <a:pt x="236220" y="635507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" name="object 30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63383" y="3310127"/>
              <a:ext cx="176529" cy="393192"/>
            </a:xfrm>
            <a:prstGeom prst="rect">
              <a:avLst/>
            </a:prstGeom>
          </p:spPr>
        </p:pic>
        <p:sp>
          <p:nvSpPr>
            <p:cNvPr id="309" name="object 309"/>
            <p:cNvSpPr/>
            <p:nvPr/>
          </p:nvSpPr>
          <p:spPr>
            <a:xfrm>
              <a:off x="7269479" y="3311651"/>
              <a:ext cx="177165" cy="387350"/>
            </a:xfrm>
            <a:custGeom>
              <a:avLst/>
              <a:gdLst/>
              <a:ahLst/>
              <a:cxnLst/>
              <a:rect l="l" t="t" r="r" b="b"/>
              <a:pathLst>
                <a:path w="177165" h="387350">
                  <a:moveTo>
                    <a:pt x="0" y="387096"/>
                  </a:moveTo>
                  <a:lnTo>
                    <a:pt x="176783" y="387096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object 31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89164" y="3331463"/>
              <a:ext cx="137414" cy="333882"/>
            </a:xfrm>
            <a:prstGeom prst="rect">
              <a:avLst/>
            </a:prstGeom>
          </p:spPr>
        </p:pic>
        <p:sp>
          <p:nvSpPr>
            <p:cNvPr id="311" name="object 311"/>
            <p:cNvSpPr/>
            <p:nvPr/>
          </p:nvSpPr>
          <p:spPr>
            <a:xfrm>
              <a:off x="7882127" y="3428999"/>
              <a:ext cx="119380" cy="792480"/>
            </a:xfrm>
            <a:custGeom>
              <a:avLst/>
              <a:gdLst/>
              <a:ahLst/>
              <a:cxnLst/>
              <a:rect l="l" t="t" r="r" b="b"/>
              <a:pathLst>
                <a:path w="119379" h="792479">
                  <a:moveTo>
                    <a:pt x="118872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118872" y="792480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6B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7882127" y="3428999"/>
              <a:ext cx="119380" cy="792480"/>
            </a:xfrm>
            <a:custGeom>
              <a:avLst/>
              <a:gdLst/>
              <a:ahLst/>
              <a:cxnLst/>
              <a:rect l="l" t="t" r="r" b="b"/>
              <a:pathLst>
                <a:path w="119379" h="792479">
                  <a:moveTo>
                    <a:pt x="0" y="792480"/>
                  </a:moveTo>
                  <a:lnTo>
                    <a:pt x="118872" y="792480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3" name="object 313"/>
          <p:cNvSpPr txBox="1"/>
          <p:nvPr/>
        </p:nvSpPr>
        <p:spPr>
          <a:xfrm>
            <a:off x="7718297" y="2496439"/>
            <a:ext cx="851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79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Work  </a:t>
            </a:r>
            <a:r>
              <a:rPr sz="1800" dirty="0">
                <a:latin typeface="Arial"/>
                <a:cs typeface="Arial"/>
              </a:rPr>
              <a:t>Sta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4" name="object 314"/>
          <p:cNvGrpSpPr/>
          <p:nvPr/>
        </p:nvGrpSpPr>
        <p:grpSpPr>
          <a:xfrm>
            <a:off x="5481637" y="4567237"/>
            <a:ext cx="1076325" cy="847725"/>
            <a:chOff x="5481637" y="4567237"/>
            <a:chExt cx="1076325" cy="847725"/>
          </a:xfrm>
        </p:grpSpPr>
        <p:sp>
          <p:nvSpPr>
            <p:cNvPr id="315" name="object 315"/>
            <p:cNvSpPr/>
            <p:nvPr/>
          </p:nvSpPr>
          <p:spPr>
            <a:xfrm>
              <a:off x="5486400" y="4572000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10668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1066800" y="8382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486400" y="4572000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0" y="838200"/>
                  </a:moveTo>
                  <a:lnTo>
                    <a:pt x="1066800" y="838200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7" name="object 317"/>
          <p:cNvSpPr txBox="1"/>
          <p:nvPr/>
        </p:nvSpPr>
        <p:spPr>
          <a:xfrm>
            <a:off x="5639180" y="4554473"/>
            <a:ext cx="76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Proxy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8" name="object 318"/>
          <p:cNvGrpSpPr/>
          <p:nvPr/>
        </p:nvGrpSpPr>
        <p:grpSpPr>
          <a:xfrm>
            <a:off x="2052637" y="4567237"/>
            <a:ext cx="1341755" cy="847725"/>
            <a:chOff x="2052637" y="4567237"/>
            <a:chExt cx="1341755" cy="847725"/>
          </a:xfrm>
        </p:grpSpPr>
        <p:sp>
          <p:nvSpPr>
            <p:cNvPr id="319" name="object 319"/>
            <p:cNvSpPr/>
            <p:nvPr/>
          </p:nvSpPr>
          <p:spPr>
            <a:xfrm>
              <a:off x="2057400" y="4572000"/>
              <a:ext cx="1332230" cy="838200"/>
            </a:xfrm>
            <a:custGeom>
              <a:avLst/>
              <a:gdLst/>
              <a:ahLst/>
              <a:cxnLst/>
              <a:rect l="l" t="t" r="r" b="b"/>
              <a:pathLst>
                <a:path w="1332229" h="838200">
                  <a:moveTo>
                    <a:pt x="1331976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1331976" y="838200"/>
                  </a:lnTo>
                  <a:lnTo>
                    <a:pt x="1331976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57400" y="4572000"/>
              <a:ext cx="1332230" cy="838200"/>
            </a:xfrm>
            <a:custGeom>
              <a:avLst/>
              <a:gdLst/>
              <a:ahLst/>
              <a:cxnLst/>
              <a:rect l="l" t="t" r="r" b="b"/>
              <a:pathLst>
                <a:path w="1332229" h="838200">
                  <a:moveTo>
                    <a:pt x="0" y="838200"/>
                  </a:moveTo>
                  <a:lnTo>
                    <a:pt x="1331976" y="838200"/>
                  </a:lnTo>
                  <a:lnTo>
                    <a:pt x="1331976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1" name="object 321"/>
          <p:cNvSpPr txBox="1"/>
          <p:nvPr/>
        </p:nvSpPr>
        <p:spPr>
          <a:xfrm>
            <a:off x="2259838" y="4554473"/>
            <a:ext cx="929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ate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ay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2" name="object 322"/>
          <p:cNvSpPr txBox="1"/>
          <p:nvPr/>
        </p:nvSpPr>
        <p:spPr>
          <a:xfrm>
            <a:off x="2075433" y="5103114"/>
            <a:ext cx="1295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Packet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Filter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3" name="object 323"/>
          <p:cNvGrpSpPr/>
          <p:nvPr/>
        </p:nvGrpSpPr>
        <p:grpSpPr>
          <a:xfrm>
            <a:off x="5486400" y="1555200"/>
            <a:ext cx="2847340" cy="2588895"/>
            <a:chOff x="5486400" y="1555200"/>
            <a:chExt cx="2847340" cy="2588895"/>
          </a:xfrm>
        </p:grpSpPr>
        <p:sp>
          <p:nvSpPr>
            <p:cNvPr id="324" name="object 324"/>
            <p:cNvSpPr/>
            <p:nvPr/>
          </p:nvSpPr>
          <p:spPr>
            <a:xfrm>
              <a:off x="5827709" y="2179213"/>
              <a:ext cx="459105" cy="146050"/>
            </a:xfrm>
            <a:custGeom>
              <a:avLst/>
              <a:gdLst/>
              <a:ahLst/>
              <a:cxnLst/>
              <a:rect l="l" t="t" r="r" b="b"/>
              <a:pathLst>
                <a:path w="459104" h="146050">
                  <a:moveTo>
                    <a:pt x="312448" y="0"/>
                  </a:moveTo>
                  <a:lnTo>
                    <a:pt x="145969" y="0"/>
                  </a:lnTo>
                  <a:lnTo>
                    <a:pt x="0" y="145729"/>
                  </a:lnTo>
                  <a:lnTo>
                    <a:pt x="458769" y="145729"/>
                  </a:lnTo>
                  <a:lnTo>
                    <a:pt x="312448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584837" y="1678101"/>
              <a:ext cx="944244" cy="474980"/>
            </a:xfrm>
            <a:custGeom>
              <a:avLst/>
              <a:gdLst/>
              <a:ahLst/>
              <a:cxnLst/>
              <a:rect l="l" t="t" r="r" b="b"/>
              <a:pathLst>
                <a:path w="944245" h="474980">
                  <a:moveTo>
                    <a:pt x="286575" y="0"/>
                  </a:moveTo>
                  <a:lnTo>
                    <a:pt x="0" y="0"/>
                  </a:lnTo>
                  <a:lnTo>
                    <a:pt x="0" y="474484"/>
                  </a:lnTo>
                  <a:lnTo>
                    <a:pt x="286575" y="474484"/>
                  </a:lnTo>
                  <a:lnTo>
                    <a:pt x="286575" y="0"/>
                  </a:lnTo>
                  <a:close/>
                </a:path>
                <a:path w="944245" h="474980">
                  <a:moveTo>
                    <a:pt x="573163" y="0"/>
                  </a:moveTo>
                  <a:lnTo>
                    <a:pt x="374751" y="0"/>
                  </a:lnTo>
                  <a:lnTo>
                    <a:pt x="374751" y="474484"/>
                  </a:lnTo>
                  <a:lnTo>
                    <a:pt x="573163" y="474484"/>
                  </a:lnTo>
                  <a:lnTo>
                    <a:pt x="573163" y="0"/>
                  </a:lnTo>
                  <a:close/>
                </a:path>
                <a:path w="944245" h="474980">
                  <a:moveTo>
                    <a:pt x="944130" y="0"/>
                  </a:moveTo>
                  <a:lnTo>
                    <a:pt x="661352" y="0"/>
                  </a:lnTo>
                  <a:lnTo>
                    <a:pt x="661352" y="474484"/>
                  </a:lnTo>
                  <a:lnTo>
                    <a:pt x="944130" y="474484"/>
                  </a:lnTo>
                  <a:lnTo>
                    <a:pt x="944130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966831" y="1991632"/>
              <a:ext cx="57150" cy="161290"/>
            </a:xfrm>
            <a:custGeom>
              <a:avLst/>
              <a:gdLst/>
              <a:ahLst/>
              <a:cxnLst/>
              <a:rect l="l" t="t" r="r" b="b"/>
              <a:pathLst>
                <a:path w="57150" h="161289">
                  <a:moveTo>
                    <a:pt x="0" y="160948"/>
                  </a:moveTo>
                  <a:lnTo>
                    <a:pt x="56634" y="160948"/>
                  </a:lnTo>
                  <a:lnTo>
                    <a:pt x="56634" y="0"/>
                  </a:lnTo>
                  <a:lnTo>
                    <a:pt x="0" y="0"/>
                  </a:lnTo>
                  <a:lnTo>
                    <a:pt x="0" y="160948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7" name="object 32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53521" y="1897661"/>
              <a:ext cx="210186" cy="272040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5871413" y="1678101"/>
              <a:ext cx="375285" cy="474980"/>
            </a:xfrm>
            <a:custGeom>
              <a:avLst/>
              <a:gdLst/>
              <a:ahLst/>
              <a:cxnLst/>
              <a:rect l="l" t="t" r="r" b="b"/>
              <a:pathLst>
                <a:path w="375285" h="474980">
                  <a:moveTo>
                    <a:pt x="88176" y="0"/>
                  </a:moveTo>
                  <a:lnTo>
                    <a:pt x="0" y="0"/>
                  </a:lnTo>
                  <a:lnTo>
                    <a:pt x="0" y="474484"/>
                  </a:lnTo>
                  <a:lnTo>
                    <a:pt x="88176" y="474484"/>
                  </a:lnTo>
                  <a:lnTo>
                    <a:pt x="88176" y="0"/>
                  </a:lnTo>
                  <a:close/>
                </a:path>
                <a:path w="375285" h="474980">
                  <a:moveTo>
                    <a:pt x="374777" y="0"/>
                  </a:moveTo>
                  <a:lnTo>
                    <a:pt x="286588" y="0"/>
                  </a:lnTo>
                  <a:lnTo>
                    <a:pt x="286588" y="474484"/>
                  </a:lnTo>
                  <a:lnTo>
                    <a:pt x="374777" y="474484"/>
                  </a:lnTo>
                  <a:lnTo>
                    <a:pt x="374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883211" y="1678101"/>
              <a:ext cx="313690" cy="474980"/>
            </a:xfrm>
            <a:custGeom>
              <a:avLst/>
              <a:gdLst/>
              <a:ahLst/>
              <a:cxnLst/>
              <a:rect l="l" t="t" r="r" b="b"/>
              <a:pathLst>
                <a:path w="313689" h="474980">
                  <a:moveTo>
                    <a:pt x="26606" y="0"/>
                  </a:moveTo>
                  <a:lnTo>
                    <a:pt x="0" y="0"/>
                  </a:lnTo>
                  <a:lnTo>
                    <a:pt x="0" y="474484"/>
                  </a:lnTo>
                  <a:lnTo>
                    <a:pt x="26606" y="474484"/>
                  </a:lnTo>
                  <a:lnTo>
                    <a:pt x="26606" y="0"/>
                  </a:lnTo>
                  <a:close/>
                </a:path>
                <a:path w="313689" h="474980">
                  <a:moveTo>
                    <a:pt x="313563" y="0"/>
                  </a:moveTo>
                  <a:lnTo>
                    <a:pt x="286956" y="0"/>
                  </a:lnTo>
                  <a:lnTo>
                    <a:pt x="286956" y="474484"/>
                  </a:lnTo>
                  <a:lnTo>
                    <a:pt x="313563" y="474484"/>
                  </a:lnTo>
                  <a:lnTo>
                    <a:pt x="31356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570778" y="1578808"/>
              <a:ext cx="972819" cy="96520"/>
            </a:xfrm>
            <a:custGeom>
              <a:avLst/>
              <a:gdLst/>
              <a:ahLst/>
              <a:cxnLst/>
              <a:rect l="l" t="t" r="r" b="b"/>
              <a:pathLst>
                <a:path w="972820" h="96519">
                  <a:moveTo>
                    <a:pt x="838856" y="0"/>
                  </a:moveTo>
                  <a:lnTo>
                    <a:pt x="134172" y="0"/>
                  </a:lnTo>
                  <a:lnTo>
                    <a:pt x="0" y="96258"/>
                  </a:lnTo>
                  <a:lnTo>
                    <a:pt x="972635" y="96258"/>
                  </a:lnTo>
                  <a:lnTo>
                    <a:pt x="838856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486400" y="1555203"/>
              <a:ext cx="1142365" cy="650240"/>
            </a:xfrm>
            <a:custGeom>
              <a:avLst/>
              <a:gdLst/>
              <a:ahLst/>
              <a:cxnLst/>
              <a:rect l="l" t="t" r="r" b="b"/>
              <a:pathLst>
                <a:path w="1142365" h="650239">
                  <a:moveTo>
                    <a:pt x="1142149" y="149174"/>
                  </a:moveTo>
                  <a:lnTo>
                    <a:pt x="1015987" y="54495"/>
                  </a:lnTo>
                  <a:lnTo>
                    <a:pt x="1015987" y="149174"/>
                  </a:lnTo>
                  <a:lnTo>
                    <a:pt x="1015987" y="597382"/>
                  </a:lnTo>
                  <a:lnTo>
                    <a:pt x="782993" y="597382"/>
                  </a:lnTo>
                  <a:lnTo>
                    <a:pt x="782993" y="149174"/>
                  </a:lnTo>
                  <a:lnTo>
                    <a:pt x="1015987" y="149174"/>
                  </a:lnTo>
                  <a:lnTo>
                    <a:pt x="1015987" y="54495"/>
                  </a:lnTo>
                  <a:lnTo>
                    <a:pt x="989838" y="34874"/>
                  </a:lnTo>
                  <a:lnTo>
                    <a:pt x="989838" y="99682"/>
                  </a:lnTo>
                  <a:lnTo>
                    <a:pt x="733196" y="99682"/>
                  </a:lnTo>
                  <a:lnTo>
                    <a:pt x="733196" y="149174"/>
                  </a:lnTo>
                  <a:lnTo>
                    <a:pt x="733196" y="597382"/>
                  </a:lnTo>
                  <a:lnTo>
                    <a:pt x="694423" y="597382"/>
                  </a:lnTo>
                  <a:lnTo>
                    <a:pt x="694423" y="149174"/>
                  </a:lnTo>
                  <a:lnTo>
                    <a:pt x="733196" y="149174"/>
                  </a:lnTo>
                  <a:lnTo>
                    <a:pt x="733196" y="99682"/>
                  </a:lnTo>
                  <a:lnTo>
                    <a:pt x="644639" y="99682"/>
                  </a:lnTo>
                  <a:lnTo>
                    <a:pt x="644639" y="149174"/>
                  </a:lnTo>
                  <a:lnTo>
                    <a:pt x="644639" y="597382"/>
                  </a:lnTo>
                  <a:lnTo>
                    <a:pt x="497166" y="597382"/>
                  </a:lnTo>
                  <a:lnTo>
                    <a:pt x="497166" y="149174"/>
                  </a:lnTo>
                  <a:lnTo>
                    <a:pt x="644639" y="149174"/>
                  </a:lnTo>
                  <a:lnTo>
                    <a:pt x="644639" y="99682"/>
                  </a:lnTo>
                  <a:lnTo>
                    <a:pt x="447370" y="99682"/>
                  </a:lnTo>
                  <a:lnTo>
                    <a:pt x="447370" y="149174"/>
                  </a:lnTo>
                  <a:lnTo>
                    <a:pt x="447370" y="597382"/>
                  </a:lnTo>
                  <a:lnTo>
                    <a:pt x="408597" y="597382"/>
                  </a:lnTo>
                  <a:lnTo>
                    <a:pt x="408597" y="149174"/>
                  </a:lnTo>
                  <a:lnTo>
                    <a:pt x="447370" y="149174"/>
                  </a:lnTo>
                  <a:lnTo>
                    <a:pt x="447370" y="99682"/>
                  </a:lnTo>
                  <a:lnTo>
                    <a:pt x="358800" y="99682"/>
                  </a:lnTo>
                  <a:lnTo>
                    <a:pt x="358800" y="149174"/>
                  </a:lnTo>
                  <a:lnTo>
                    <a:pt x="358800" y="597382"/>
                  </a:lnTo>
                  <a:lnTo>
                    <a:pt x="122758" y="597382"/>
                  </a:lnTo>
                  <a:lnTo>
                    <a:pt x="122758" y="149174"/>
                  </a:lnTo>
                  <a:lnTo>
                    <a:pt x="358800" y="149174"/>
                  </a:lnTo>
                  <a:lnTo>
                    <a:pt x="358800" y="99682"/>
                  </a:lnTo>
                  <a:lnTo>
                    <a:pt x="150558" y="99682"/>
                  </a:lnTo>
                  <a:lnTo>
                    <a:pt x="224624" y="49466"/>
                  </a:lnTo>
                  <a:lnTo>
                    <a:pt x="920191" y="49466"/>
                  </a:lnTo>
                  <a:lnTo>
                    <a:pt x="989838" y="99682"/>
                  </a:lnTo>
                  <a:lnTo>
                    <a:pt x="989838" y="34874"/>
                  </a:lnTo>
                  <a:lnTo>
                    <a:pt x="943381" y="0"/>
                  </a:lnTo>
                  <a:lnTo>
                    <a:pt x="198399" y="0"/>
                  </a:lnTo>
                  <a:lnTo>
                    <a:pt x="0" y="149174"/>
                  </a:lnTo>
                  <a:lnTo>
                    <a:pt x="72974" y="149174"/>
                  </a:lnTo>
                  <a:lnTo>
                    <a:pt x="72974" y="597382"/>
                  </a:lnTo>
                  <a:lnTo>
                    <a:pt x="0" y="597382"/>
                  </a:lnTo>
                  <a:lnTo>
                    <a:pt x="0" y="649897"/>
                  </a:lnTo>
                  <a:lnTo>
                    <a:pt x="1142149" y="649897"/>
                  </a:lnTo>
                  <a:lnTo>
                    <a:pt x="1142149" y="597382"/>
                  </a:lnTo>
                  <a:lnTo>
                    <a:pt x="1065784" y="597382"/>
                  </a:lnTo>
                  <a:lnTo>
                    <a:pt x="1065784" y="149174"/>
                  </a:lnTo>
                  <a:lnTo>
                    <a:pt x="1142149" y="149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2" name="object 33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35282" y="1864924"/>
              <a:ext cx="246311" cy="314288"/>
            </a:xfrm>
            <a:prstGeom prst="rect">
              <a:avLst/>
            </a:prstGeom>
          </p:spPr>
        </p:pic>
        <p:sp>
          <p:nvSpPr>
            <p:cNvPr id="333" name="object 333"/>
            <p:cNvSpPr/>
            <p:nvPr/>
          </p:nvSpPr>
          <p:spPr>
            <a:xfrm>
              <a:off x="5656288" y="1754199"/>
              <a:ext cx="800100" cy="600710"/>
            </a:xfrm>
            <a:custGeom>
              <a:avLst/>
              <a:gdLst/>
              <a:ahLst/>
              <a:cxnLst/>
              <a:rect l="l" t="t" r="r" b="b"/>
              <a:pathLst>
                <a:path w="800100" h="600710">
                  <a:moveTo>
                    <a:pt x="48653" y="209664"/>
                  </a:moveTo>
                  <a:lnTo>
                    <a:pt x="0" y="209664"/>
                  </a:lnTo>
                  <a:lnTo>
                    <a:pt x="0" y="309346"/>
                  </a:lnTo>
                  <a:lnTo>
                    <a:pt x="48653" y="309346"/>
                  </a:lnTo>
                  <a:lnTo>
                    <a:pt x="48653" y="209664"/>
                  </a:lnTo>
                  <a:close/>
                </a:path>
                <a:path w="800100" h="600710">
                  <a:moveTo>
                    <a:pt x="48653" y="25"/>
                  </a:moveTo>
                  <a:lnTo>
                    <a:pt x="0" y="25"/>
                  </a:lnTo>
                  <a:lnTo>
                    <a:pt x="0" y="99707"/>
                  </a:lnTo>
                  <a:lnTo>
                    <a:pt x="48653" y="99707"/>
                  </a:lnTo>
                  <a:lnTo>
                    <a:pt x="48653" y="25"/>
                  </a:lnTo>
                  <a:close/>
                </a:path>
                <a:path w="800100" h="600710">
                  <a:moveTo>
                    <a:pt x="142532" y="209664"/>
                  </a:moveTo>
                  <a:lnTo>
                    <a:pt x="93510" y="209664"/>
                  </a:lnTo>
                  <a:lnTo>
                    <a:pt x="93510" y="309346"/>
                  </a:lnTo>
                  <a:lnTo>
                    <a:pt x="142532" y="309346"/>
                  </a:lnTo>
                  <a:lnTo>
                    <a:pt x="142532" y="209664"/>
                  </a:lnTo>
                  <a:close/>
                </a:path>
                <a:path w="800100" h="600710">
                  <a:moveTo>
                    <a:pt x="142532" y="25"/>
                  </a:moveTo>
                  <a:lnTo>
                    <a:pt x="93510" y="25"/>
                  </a:lnTo>
                  <a:lnTo>
                    <a:pt x="93510" y="99707"/>
                  </a:lnTo>
                  <a:lnTo>
                    <a:pt x="142532" y="99707"/>
                  </a:lnTo>
                  <a:lnTo>
                    <a:pt x="142532" y="25"/>
                  </a:lnTo>
                  <a:close/>
                </a:path>
                <a:path w="800100" h="600710">
                  <a:moveTo>
                    <a:pt x="420001" y="0"/>
                  </a:moveTo>
                  <a:lnTo>
                    <a:pt x="382371" y="0"/>
                  </a:lnTo>
                  <a:lnTo>
                    <a:pt x="382371" y="84848"/>
                  </a:lnTo>
                  <a:lnTo>
                    <a:pt x="420001" y="84848"/>
                  </a:lnTo>
                  <a:lnTo>
                    <a:pt x="420001" y="0"/>
                  </a:lnTo>
                  <a:close/>
                </a:path>
                <a:path w="800100" h="600710">
                  <a:moveTo>
                    <a:pt x="694817" y="600430"/>
                  </a:moveTo>
                  <a:lnTo>
                    <a:pt x="516534" y="421970"/>
                  </a:lnTo>
                  <a:lnTo>
                    <a:pt x="478548" y="450900"/>
                  </a:lnTo>
                  <a:lnTo>
                    <a:pt x="578129" y="550202"/>
                  </a:lnTo>
                  <a:lnTo>
                    <a:pt x="226923" y="550202"/>
                  </a:lnTo>
                  <a:lnTo>
                    <a:pt x="326504" y="450900"/>
                  </a:lnTo>
                  <a:lnTo>
                    <a:pt x="288493" y="421970"/>
                  </a:lnTo>
                  <a:lnTo>
                    <a:pt x="110236" y="600430"/>
                  </a:lnTo>
                  <a:lnTo>
                    <a:pt x="694817" y="600430"/>
                  </a:lnTo>
                  <a:close/>
                </a:path>
                <a:path w="800100" h="600710">
                  <a:moveTo>
                    <a:pt x="705840" y="209664"/>
                  </a:moveTo>
                  <a:lnTo>
                    <a:pt x="657580" y="209664"/>
                  </a:lnTo>
                  <a:lnTo>
                    <a:pt x="657580" y="309346"/>
                  </a:lnTo>
                  <a:lnTo>
                    <a:pt x="705840" y="309346"/>
                  </a:lnTo>
                  <a:lnTo>
                    <a:pt x="705840" y="209664"/>
                  </a:lnTo>
                  <a:close/>
                </a:path>
                <a:path w="800100" h="600710">
                  <a:moveTo>
                    <a:pt x="705840" y="25"/>
                  </a:moveTo>
                  <a:lnTo>
                    <a:pt x="657580" y="25"/>
                  </a:lnTo>
                  <a:lnTo>
                    <a:pt x="657580" y="99707"/>
                  </a:lnTo>
                  <a:lnTo>
                    <a:pt x="705840" y="99707"/>
                  </a:lnTo>
                  <a:lnTo>
                    <a:pt x="705840" y="25"/>
                  </a:lnTo>
                  <a:close/>
                </a:path>
                <a:path w="800100" h="600710">
                  <a:moveTo>
                    <a:pt x="800100" y="209664"/>
                  </a:moveTo>
                  <a:lnTo>
                    <a:pt x="750684" y="209664"/>
                  </a:lnTo>
                  <a:lnTo>
                    <a:pt x="750684" y="309346"/>
                  </a:lnTo>
                  <a:lnTo>
                    <a:pt x="800100" y="309346"/>
                  </a:lnTo>
                  <a:lnTo>
                    <a:pt x="800100" y="209664"/>
                  </a:lnTo>
                  <a:close/>
                </a:path>
                <a:path w="800100" h="600710">
                  <a:moveTo>
                    <a:pt x="800100" y="25"/>
                  </a:moveTo>
                  <a:lnTo>
                    <a:pt x="750684" y="25"/>
                  </a:lnTo>
                  <a:lnTo>
                    <a:pt x="750684" y="99707"/>
                  </a:lnTo>
                  <a:lnTo>
                    <a:pt x="800100" y="99707"/>
                  </a:lnTo>
                  <a:lnTo>
                    <a:pt x="800100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592567" y="3048000"/>
              <a:ext cx="713740" cy="480059"/>
            </a:xfrm>
            <a:custGeom>
              <a:avLst/>
              <a:gdLst/>
              <a:ahLst/>
              <a:cxnLst/>
              <a:rect l="l" t="t" r="r" b="b"/>
              <a:pathLst>
                <a:path w="713740" h="480060">
                  <a:moveTo>
                    <a:pt x="371475" y="0"/>
                  </a:moveTo>
                  <a:lnTo>
                    <a:pt x="350647" y="0"/>
                  </a:lnTo>
                  <a:lnTo>
                    <a:pt x="337692" y="10033"/>
                  </a:lnTo>
                  <a:lnTo>
                    <a:pt x="239140" y="244221"/>
                  </a:lnTo>
                  <a:lnTo>
                    <a:pt x="0" y="319404"/>
                  </a:lnTo>
                  <a:lnTo>
                    <a:pt x="0" y="324738"/>
                  </a:lnTo>
                  <a:lnTo>
                    <a:pt x="380" y="328929"/>
                  </a:lnTo>
                  <a:lnTo>
                    <a:pt x="324865" y="478154"/>
                  </a:lnTo>
                  <a:lnTo>
                    <a:pt x="343153" y="480060"/>
                  </a:lnTo>
                  <a:lnTo>
                    <a:pt x="563879" y="398779"/>
                  </a:lnTo>
                  <a:lnTo>
                    <a:pt x="590168" y="386461"/>
                  </a:lnTo>
                  <a:lnTo>
                    <a:pt x="592708" y="378460"/>
                  </a:lnTo>
                  <a:lnTo>
                    <a:pt x="605154" y="370839"/>
                  </a:lnTo>
                  <a:lnTo>
                    <a:pt x="713231" y="104012"/>
                  </a:lnTo>
                  <a:lnTo>
                    <a:pt x="713231" y="101726"/>
                  </a:lnTo>
                  <a:lnTo>
                    <a:pt x="701421" y="82169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7E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831835" y="3052572"/>
              <a:ext cx="464820" cy="355600"/>
            </a:xfrm>
            <a:custGeom>
              <a:avLst/>
              <a:gdLst/>
              <a:ahLst/>
              <a:cxnLst/>
              <a:rect l="l" t="t" r="r" b="b"/>
              <a:pathLst>
                <a:path w="464820" h="355600">
                  <a:moveTo>
                    <a:pt x="121920" y="0"/>
                  </a:moveTo>
                  <a:lnTo>
                    <a:pt x="96139" y="4190"/>
                  </a:lnTo>
                  <a:lnTo>
                    <a:pt x="0" y="237236"/>
                  </a:lnTo>
                  <a:lnTo>
                    <a:pt x="358902" y="355091"/>
                  </a:lnTo>
                  <a:lnTo>
                    <a:pt x="460121" y="109727"/>
                  </a:lnTo>
                  <a:lnTo>
                    <a:pt x="464820" y="96900"/>
                  </a:lnTo>
                  <a:lnTo>
                    <a:pt x="464820" y="93852"/>
                  </a:lnTo>
                  <a:lnTo>
                    <a:pt x="450723" y="80390"/>
                  </a:lnTo>
                  <a:lnTo>
                    <a:pt x="449072" y="79628"/>
                  </a:lnTo>
                  <a:lnTo>
                    <a:pt x="445135" y="78486"/>
                  </a:lnTo>
                  <a:lnTo>
                    <a:pt x="441833" y="77088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BBB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836407" y="3052572"/>
              <a:ext cx="445134" cy="340360"/>
            </a:xfrm>
            <a:custGeom>
              <a:avLst/>
              <a:gdLst/>
              <a:ahLst/>
              <a:cxnLst/>
              <a:rect l="l" t="t" r="r" b="b"/>
              <a:pathLst>
                <a:path w="445134" h="340360">
                  <a:moveTo>
                    <a:pt x="116967" y="0"/>
                  </a:moveTo>
                  <a:lnTo>
                    <a:pt x="113792" y="507"/>
                  </a:lnTo>
                  <a:lnTo>
                    <a:pt x="110490" y="762"/>
                  </a:lnTo>
                  <a:lnTo>
                    <a:pt x="101219" y="2286"/>
                  </a:lnTo>
                  <a:lnTo>
                    <a:pt x="91821" y="3555"/>
                  </a:lnTo>
                  <a:lnTo>
                    <a:pt x="0" y="227075"/>
                  </a:lnTo>
                  <a:lnTo>
                    <a:pt x="21463" y="233933"/>
                  </a:lnTo>
                  <a:lnTo>
                    <a:pt x="43052" y="241300"/>
                  </a:lnTo>
                  <a:lnTo>
                    <a:pt x="53848" y="244601"/>
                  </a:lnTo>
                  <a:lnTo>
                    <a:pt x="64262" y="248285"/>
                  </a:lnTo>
                  <a:lnTo>
                    <a:pt x="107315" y="262381"/>
                  </a:lnTo>
                  <a:lnTo>
                    <a:pt x="117983" y="265683"/>
                  </a:lnTo>
                  <a:lnTo>
                    <a:pt x="139573" y="273050"/>
                  </a:lnTo>
                  <a:lnTo>
                    <a:pt x="150368" y="276351"/>
                  </a:lnTo>
                  <a:lnTo>
                    <a:pt x="193040" y="290575"/>
                  </a:lnTo>
                  <a:lnTo>
                    <a:pt x="203835" y="293877"/>
                  </a:lnTo>
                  <a:lnTo>
                    <a:pt x="214630" y="297561"/>
                  </a:lnTo>
                  <a:lnTo>
                    <a:pt x="268477" y="315087"/>
                  </a:lnTo>
                  <a:lnTo>
                    <a:pt x="289560" y="322325"/>
                  </a:lnTo>
                  <a:lnTo>
                    <a:pt x="300355" y="325627"/>
                  </a:lnTo>
                  <a:lnTo>
                    <a:pt x="321818" y="332993"/>
                  </a:lnTo>
                  <a:lnTo>
                    <a:pt x="343408" y="339851"/>
                  </a:lnTo>
                  <a:lnTo>
                    <a:pt x="355600" y="310641"/>
                  </a:lnTo>
                  <a:lnTo>
                    <a:pt x="373507" y="266318"/>
                  </a:lnTo>
                  <a:lnTo>
                    <a:pt x="379730" y="251840"/>
                  </a:lnTo>
                  <a:lnTo>
                    <a:pt x="391795" y="222376"/>
                  </a:lnTo>
                  <a:lnTo>
                    <a:pt x="410210" y="178307"/>
                  </a:lnTo>
                  <a:lnTo>
                    <a:pt x="415925" y="163449"/>
                  </a:lnTo>
                  <a:lnTo>
                    <a:pt x="441706" y="101600"/>
                  </a:lnTo>
                  <a:lnTo>
                    <a:pt x="445008" y="92455"/>
                  </a:lnTo>
                  <a:lnTo>
                    <a:pt x="444626" y="89407"/>
                  </a:lnTo>
                  <a:lnTo>
                    <a:pt x="443484" y="85725"/>
                  </a:lnTo>
                  <a:lnTo>
                    <a:pt x="441071" y="81914"/>
                  </a:lnTo>
                  <a:lnTo>
                    <a:pt x="436752" y="78612"/>
                  </a:lnTo>
                  <a:lnTo>
                    <a:pt x="433450" y="77469"/>
                  </a:lnTo>
                  <a:lnTo>
                    <a:pt x="431673" y="76580"/>
                  </a:lnTo>
                  <a:lnTo>
                    <a:pt x="423037" y="73787"/>
                  </a:lnTo>
                  <a:lnTo>
                    <a:pt x="413385" y="71627"/>
                  </a:lnTo>
                  <a:lnTo>
                    <a:pt x="404114" y="69087"/>
                  </a:lnTo>
                  <a:lnTo>
                    <a:pt x="394335" y="66801"/>
                  </a:lnTo>
                  <a:lnTo>
                    <a:pt x="384683" y="64262"/>
                  </a:lnTo>
                  <a:lnTo>
                    <a:pt x="375031" y="62102"/>
                  </a:lnTo>
                  <a:lnTo>
                    <a:pt x="355981" y="57276"/>
                  </a:lnTo>
                  <a:lnTo>
                    <a:pt x="346328" y="55117"/>
                  </a:lnTo>
                  <a:lnTo>
                    <a:pt x="288925" y="41148"/>
                  </a:lnTo>
                  <a:lnTo>
                    <a:pt x="260096" y="34543"/>
                  </a:lnTo>
                  <a:lnTo>
                    <a:pt x="250825" y="32003"/>
                  </a:lnTo>
                  <a:lnTo>
                    <a:pt x="212471" y="22732"/>
                  </a:lnTo>
                  <a:lnTo>
                    <a:pt x="183769" y="16128"/>
                  </a:lnTo>
                  <a:lnTo>
                    <a:pt x="174371" y="13588"/>
                  </a:lnTo>
                  <a:lnTo>
                    <a:pt x="116967" y="0"/>
                  </a:lnTo>
                  <a:close/>
                </a:path>
              </a:pathLst>
            </a:custGeom>
            <a:solidFill>
              <a:srgbClr val="BEB9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840979" y="3051047"/>
              <a:ext cx="425450" cy="326390"/>
            </a:xfrm>
            <a:custGeom>
              <a:avLst/>
              <a:gdLst/>
              <a:ahLst/>
              <a:cxnLst/>
              <a:rect l="l" t="t" r="r" b="b"/>
              <a:pathLst>
                <a:path w="425450" h="326389">
                  <a:moveTo>
                    <a:pt x="111887" y="0"/>
                  </a:moveTo>
                  <a:lnTo>
                    <a:pt x="108966" y="507"/>
                  </a:lnTo>
                  <a:lnTo>
                    <a:pt x="105791" y="762"/>
                  </a:lnTo>
                  <a:lnTo>
                    <a:pt x="102870" y="1397"/>
                  </a:lnTo>
                  <a:lnTo>
                    <a:pt x="99949" y="1650"/>
                  </a:lnTo>
                  <a:lnTo>
                    <a:pt x="97154" y="2286"/>
                  </a:lnTo>
                  <a:lnTo>
                    <a:pt x="93979" y="2539"/>
                  </a:lnTo>
                  <a:lnTo>
                    <a:pt x="87884" y="3682"/>
                  </a:lnTo>
                  <a:lnTo>
                    <a:pt x="77089" y="30479"/>
                  </a:lnTo>
                  <a:lnTo>
                    <a:pt x="71247" y="43941"/>
                  </a:lnTo>
                  <a:lnTo>
                    <a:pt x="55245" y="83819"/>
                  </a:lnTo>
                  <a:lnTo>
                    <a:pt x="49529" y="97409"/>
                  </a:lnTo>
                  <a:lnTo>
                    <a:pt x="38735" y="124205"/>
                  </a:lnTo>
                  <a:lnTo>
                    <a:pt x="16510" y="177546"/>
                  </a:lnTo>
                  <a:lnTo>
                    <a:pt x="11175" y="191007"/>
                  </a:lnTo>
                  <a:lnTo>
                    <a:pt x="5334" y="204469"/>
                  </a:lnTo>
                  <a:lnTo>
                    <a:pt x="0" y="217931"/>
                  </a:lnTo>
                  <a:lnTo>
                    <a:pt x="51308" y="234696"/>
                  </a:lnTo>
                  <a:lnTo>
                    <a:pt x="61595" y="238378"/>
                  </a:lnTo>
                  <a:lnTo>
                    <a:pt x="92075" y="248412"/>
                  </a:lnTo>
                  <a:lnTo>
                    <a:pt x="153797" y="268477"/>
                  </a:lnTo>
                  <a:lnTo>
                    <a:pt x="276733" y="309372"/>
                  </a:lnTo>
                  <a:lnTo>
                    <a:pt x="328041" y="326136"/>
                  </a:lnTo>
                  <a:lnTo>
                    <a:pt x="345186" y="283844"/>
                  </a:lnTo>
                  <a:lnTo>
                    <a:pt x="351281" y="269621"/>
                  </a:lnTo>
                  <a:lnTo>
                    <a:pt x="368426" y="227329"/>
                  </a:lnTo>
                  <a:lnTo>
                    <a:pt x="391795" y="170814"/>
                  </a:lnTo>
                  <a:lnTo>
                    <a:pt x="403225" y="142621"/>
                  </a:lnTo>
                  <a:lnTo>
                    <a:pt x="420877" y="100456"/>
                  </a:lnTo>
                  <a:lnTo>
                    <a:pt x="425196" y="88646"/>
                  </a:lnTo>
                  <a:lnTo>
                    <a:pt x="424815" y="85851"/>
                  </a:lnTo>
                  <a:lnTo>
                    <a:pt x="312547" y="48640"/>
                  </a:lnTo>
                  <a:lnTo>
                    <a:pt x="257683" y="35305"/>
                  </a:lnTo>
                  <a:lnTo>
                    <a:pt x="239775" y="30734"/>
                  </a:lnTo>
                  <a:lnTo>
                    <a:pt x="221488" y="26542"/>
                  </a:lnTo>
                  <a:lnTo>
                    <a:pt x="166750" y="13080"/>
                  </a:lnTo>
                  <a:lnTo>
                    <a:pt x="111887" y="0"/>
                  </a:lnTo>
                  <a:close/>
                </a:path>
              </a:pathLst>
            </a:custGeom>
            <a:solidFill>
              <a:srgbClr val="C4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845551" y="3051047"/>
              <a:ext cx="405765" cy="311150"/>
            </a:xfrm>
            <a:custGeom>
              <a:avLst/>
              <a:gdLst/>
              <a:ahLst/>
              <a:cxnLst/>
              <a:rect l="l" t="t" r="r" b="b"/>
              <a:pathLst>
                <a:path w="405765" h="311150">
                  <a:moveTo>
                    <a:pt x="106425" y="0"/>
                  </a:moveTo>
                  <a:lnTo>
                    <a:pt x="97790" y="1142"/>
                  </a:lnTo>
                  <a:lnTo>
                    <a:pt x="94996" y="1777"/>
                  </a:lnTo>
                  <a:lnTo>
                    <a:pt x="92582" y="1904"/>
                  </a:lnTo>
                  <a:lnTo>
                    <a:pt x="89662" y="2539"/>
                  </a:lnTo>
                  <a:lnTo>
                    <a:pt x="86741" y="2793"/>
                  </a:lnTo>
                  <a:lnTo>
                    <a:pt x="83947" y="3301"/>
                  </a:lnTo>
                  <a:lnTo>
                    <a:pt x="78486" y="16255"/>
                  </a:lnTo>
                  <a:lnTo>
                    <a:pt x="73532" y="28828"/>
                  </a:lnTo>
                  <a:lnTo>
                    <a:pt x="62738" y="54482"/>
                  </a:lnTo>
                  <a:lnTo>
                    <a:pt x="57784" y="67310"/>
                  </a:lnTo>
                  <a:lnTo>
                    <a:pt x="52324" y="79882"/>
                  </a:lnTo>
                  <a:lnTo>
                    <a:pt x="47371" y="92837"/>
                  </a:lnTo>
                  <a:lnTo>
                    <a:pt x="36575" y="118490"/>
                  </a:lnTo>
                  <a:lnTo>
                    <a:pt x="31623" y="131063"/>
                  </a:lnTo>
                  <a:lnTo>
                    <a:pt x="26162" y="143890"/>
                  </a:lnTo>
                  <a:lnTo>
                    <a:pt x="0" y="207644"/>
                  </a:lnTo>
                  <a:lnTo>
                    <a:pt x="9778" y="211074"/>
                  </a:lnTo>
                  <a:lnTo>
                    <a:pt x="19812" y="214122"/>
                  </a:lnTo>
                  <a:lnTo>
                    <a:pt x="48768" y="223900"/>
                  </a:lnTo>
                  <a:lnTo>
                    <a:pt x="58800" y="226949"/>
                  </a:lnTo>
                  <a:lnTo>
                    <a:pt x="68452" y="230377"/>
                  </a:lnTo>
                  <a:lnTo>
                    <a:pt x="87756" y="236727"/>
                  </a:lnTo>
                  <a:lnTo>
                    <a:pt x="97790" y="239775"/>
                  </a:lnTo>
                  <a:lnTo>
                    <a:pt x="107569" y="243204"/>
                  </a:lnTo>
                  <a:lnTo>
                    <a:pt x="117221" y="246252"/>
                  </a:lnTo>
                  <a:lnTo>
                    <a:pt x="126873" y="249681"/>
                  </a:lnTo>
                  <a:lnTo>
                    <a:pt x="136905" y="252729"/>
                  </a:lnTo>
                  <a:lnTo>
                    <a:pt x="156337" y="259079"/>
                  </a:lnTo>
                  <a:lnTo>
                    <a:pt x="165989" y="262509"/>
                  </a:lnTo>
                  <a:lnTo>
                    <a:pt x="214756" y="278638"/>
                  </a:lnTo>
                  <a:lnTo>
                    <a:pt x="224790" y="281686"/>
                  </a:lnTo>
                  <a:lnTo>
                    <a:pt x="253746" y="291591"/>
                  </a:lnTo>
                  <a:lnTo>
                    <a:pt x="263778" y="294639"/>
                  </a:lnTo>
                  <a:lnTo>
                    <a:pt x="273430" y="297941"/>
                  </a:lnTo>
                  <a:lnTo>
                    <a:pt x="283209" y="300989"/>
                  </a:lnTo>
                  <a:lnTo>
                    <a:pt x="292862" y="304418"/>
                  </a:lnTo>
                  <a:lnTo>
                    <a:pt x="312547" y="310896"/>
                  </a:lnTo>
                  <a:lnTo>
                    <a:pt x="323723" y="283972"/>
                  </a:lnTo>
                  <a:lnTo>
                    <a:pt x="329438" y="270637"/>
                  </a:lnTo>
                  <a:lnTo>
                    <a:pt x="334772" y="257175"/>
                  </a:lnTo>
                  <a:lnTo>
                    <a:pt x="340487" y="243712"/>
                  </a:lnTo>
                  <a:lnTo>
                    <a:pt x="345821" y="230377"/>
                  </a:lnTo>
                  <a:lnTo>
                    <a:pt x="368173" y="176402"/>
                  </a:lnTo>
                  <a:lnTo>
                    <a:pt x="384555" y="136143"/>
                  </a:lnTo>
                  <a:lnTo>
                    <a:pt x="390017" y="122427"/>
                  </a:lnTo>
                  <a:lnTo>
                    <a:pt x="395731" y="108965"/>
                  </a:lnTo>
                  <a:lnTo>
                    <a:pt x="401066" y="95630"/>
                  </a:lnTo>
                  <a:lnTo>
                    <a:pt x="405383" y="84074"/>
                  </a:lnTo>
                  <a:lnTo>
                    <a:pt x="405002" y="81661"/>
                  </a:lnTo>
                  <a:lnTo>
                    <a:pt x="389636" y="69087"/>
                  </a:lnTo>
                  <a:lnTo>
                    <a:pt x="385318" y="67310"/>
                  </a:lnTo>
                  <a:lnTo>
                    <a:pt x="332994" y="54737"/>
                  </a:lnTo>
                  <a:lnTo>
                    <a:pt x="324484" y="52450"/>
                  </a:lnTo>
                  <a:lnTo>
                    <a:pt x="315468" y="50546"/>
                  </a:lnTo>
                  <a:lnTo>
                    <a:pt x="280670" y="42290"/>
                  </a:lnTo>
                  <a:lnTo>
                    <a:pt x="272033" y="40004"/>
                  </a:lnTo>
                  <a:lnTo>
                    <a:pt x="263017" y="37973"/>
                  </a:lnTo>
                  <a:lnTo>
                    <a:pt x="245872" y="33527"/>
                  </a:lnTo>
                  <a:lnTo>
                    <a:pt x="236981" y="31623"/>
                  </a:lnTo>
                  <a:lnTo>
                    <a:pt x="228346" y="29337"/>
                  </a:lnTo>
                  <a:lnTo>
                    <a:pt x="219709" y="27431"/>
                  </a:lnTo>
                  <a:lnTo>
                    <a:pt x="176022" y="16763"/>
                  </a:lnTo>
                  <a:lnTo>
                    <a:pt x="167386" y="14859"/>
                  </a:lnTo>
                  <a:lnTo>
                    <a:pt x="158876" y="12573"/>
                  </a:lnTo>
                  <a:lnTo>
                    <a:pt x="149859" y="10667"/>
                  </a:lnTo>
                  <a:lnTo>
                    <a:pt x="124078" y="4190"/>
                  </a:lnTo>
                  <a:lnTo>
                    <a:pt x="115062" y="2286"/>
                  </a:lnTo>
                  <a:lnTo>
                    <a:pt x="106425" y="0"/>
                  </a:lnTo>
                  <a:close/>
                </a:path>
              </a:pathLst>
            </a:custGeom>
            <a:solidFill>
              <a:srgbClr val="C4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850123" y="3051047"/>
              <a:ext cx="386080" cy="295910"/>
            </a:xfrm>
            <a:custGeom>
              <a:avLst/>
              <a:gdLst/>
              <a:ahLst/>
              <a:cxnLst/>
              <a:rect l="l" t="t" r="r" b="b"/>
              <a:pathLst>
                <a:path w="386079" h="295910">
                  <a:moveTo>
                    <a:pt x="101219" y="0"/>
                  </a:moveTo>
                  <a:lnTo>
                    <a:pt x="98425" y="253"/>
                  </a:lnTo>
                  <a:lnTo>
                    <a:pt x="95884" y="888"/>
                  </a:lnTo>
                  <a:lnTo>
                    <a:pt x="93091" y="1142"/>
                  </a:lnTo>
                  <a:lnTo>
                    <a:pt x="90550" y="1777"/>
                  </a:lnTo>
                  <a:lnTo>
                    <a:pt x="87756" y="2031"/>
                  </a:lnTo>
                  <a:lnTo>
                    <a:pt x="85217" y="2539"/>
                  </a:lnTo>
                  <a:lnTo>
                    <a:pt x="82296" y="2793"/>
                  </a:lnTo>
                  <a:lnTo>
                    <a:pt x="79882" y="3301"/>
                  </a:lnTo>
                  <a:lnTo>
                    <a:pt x="64770" y="39750"/>
                  </a:lnTo>
                  <a:lnTo>
                    <a:pt x="35051" y="112649"/>
                  </a:lnTo>
                  <a:lnTo>
                    <a:pt x="0" y="197612"/>
                  </a:lnTo>
                  <a:lnTo>
                    <a:pt x="297433" y="295655"/>
                  </a:lnTo>
                  <a:lnTo>
                    <a:pt x="302895" y="282828"/>
                  </a:lnTo>
                  <a:lnTo>
                    <a:pt x="307848" y="270001"/>
                  </a:lnTo>
                  <a:lnTo>
                    <a:pt x="313181" y="257428"/>
                  </a:lnTo>
                  <a:lnTo>
                    <a:pt x="318261" y="244601"/>
                  </a:lnTo>
                  <a:lnTo>
                    <a:pt x="329056" y="218821"/>
                  </a:lnTo>
                  <a:lnTo>
                    <a:pt x="334009" y="206248"/>
                  </a:lnTo>
                  <a:lnTo>
                    <a:pt x="344804" y="180466"/>
                  </a:lnTo>
                  <a:lnTo>
                    <a:pt x="349757" y="167766"/>
                  </a:lnTo>
                  <a:lnTo>
                    <a:pt x="355219" y="155193"/>
                  </a:lnTo>
                  <a:lnTo>
                    <a:pt x="360172" y="142239"/>
                  </a:lnTo>
                  <a:lnTo>
                    <a:pt x="370967" y="116586"/>
                  </a:lnTo>
                  <a:lnTo>
                    <a:pt x="375920" y="104012"/>
                  </a:lnTo>
                  <a:lnTo>
                    <a:pt x="384555" y="83057"/>
                  </a:lnTo>
                  <a:lnTo>
                    <a:pt x="385572" y="80263"/>
                  </a:lnTo>
                  <a:lnTo>
                    <a:pt x="385191" y="77724"/>
                  </a:lnTo>
                  <a:lnTo>
                    <a:pt x="371982" y="66293"/>
                  </a:lnTo>
                  <a:lnTo>
                    <a:pt x="366268" y="64007"/>
                  </a:lnTo>
                  <a:lnTo>
                    <a:pt x="341502" y="58165"/>
                  </a:lnTo>
                  <a:lnTo>
                    <a:pt x="333248" y="55879"/>
                  </a:lnTo>
                  <a:lnTo>
                    <a:pt x="283591" y="44196"/>
                  </a:lnTo>
                  <a:lnTo>
                    <a:pt x="275335" y="41910"/>
                  </a:lnTo>
                  <a:lnTo>
                    <a:pt x="242443" y="34162"/>
                  </a:lnTo>
                  <a:lnTo>
                    <a:pt x="233806" y="31876"/>
                  </a:lnTo>
                  <a:lnTo>
                    <a:pt x="184403" y="19938"/>
                  </a:lnTo>
                  <a:lnTo>
                    <a:pt x="134493" y="8127"/>
                  </a:lnTo>
                  <a:lnTo>
                    <a:pt x="125983" y="5841"/>
                  </a:lnTo>
                  <a:lnTo>
                    <a:pt x="101219" y="0"/>
                  </a:lnTo>
                  <a:close/>
                </a:path>
              </a:pathLst>
            </a:custGeom>
            <a:solidFill>
              <a:srgbClr val="C5C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854695" y="3051047"/>
              <a:ext cx="365760" cy="280670"/>
            </a:xfrm>
            <a:custGeom>
              <a:avLst/>
              <a:gdLst/>
              <a:ahLst/>
              <a:cxnLst/>
              <a:rect l="l" t="t" r="r" b="b"/>
              <a:pathLst>
                <a:path w="365759" h="280670">
                  <a:moveTo>
                    <a:pt x="96011" y="0"/>
                  </a:moveTo>
                  <a:lnTo>
                    <a:pt x="91058" y="507"/>
                  </a:lnTo>
                  <a:lnTo>
                    <a:pt x="88519" y="1142"/>
                  </a:lnTo>
                  <a:lnTo>
                    <a:pt x="85598" y="1269"/>
                  </a:lnTo>
                  <a:lnTo>
                    <a:pt x="83184" y="1904"/>
                  </a:lnTo>
                  <a:lnTo>
                    <a:pt x="75564" y="3048"/>
                  </a:lnTo>
                  <a:lnTo>
                    <a:pt x="61595" y="37591"/>
                  </a:lnTo>
                  <a:lnTo>
                    <a:pt x="56642" y="49022"/>
                  </a:lnTo>
                  <a:lnTo>
                    <a:pt x="47371" y="72009"/>
                  </a:lnTo>
                  <a:lnTo>
                    <a:pt x="37592" y="95123"/>
                  </a:lnTo>
                  <a:lnTo>
                    <a:pt x="23622" y="129666"/>
                  </a:lnTo>
                  <a:lnTo>
                    <a:pt x="13970" y="152526"/>
                  </a:lnTo>
                  <a:lnTo>
                    <a:pt x="0" y="187198"/>
                  </a:lnTo>
                  <a:lnTo>
                    <a:pt x="8889" y="189991"/>
                  </a:lnTo>
                  <a:lnTo>
                    <a:pt x="17525" y="193039"/>
                  </a:lnTo>
                  <a:lnTo>
                    <a:pt x="26543" y="195834"/>
                  </a:lnTo>
                  <a:lnTo>
                    <a:pt x="52958" y="204724"/>
                  </a:lnTo>
                  <a:lnTo>
                    <a:pt x="70484" y="210312"/>
                  </a:lnTo>
                  <a:lnTo>
                    <a:pt x="97027" y="219328"/>
                  </a:lnTo>
                  <a:lnTo>
                    <a:pt x="106045" y="221996"/>
                  </a:lnTo>
                  <a:lnTo>
                    <a:pt x="114553" y="225171"/>
                  </a:lnTo>
                  <a:lnTo>
                    <a:pt x="123571" y="227837"/>
                  </a:lnTo>
                  <a:lnTo>
                    <a:pt x="141097" y="233806"/>
                  </a:lnTo>
                  <a:lnTo>
                    <a:pt x="150113" y="236474"/>
                  </a:lnTo>
                  <a:lnTo>
                    <a:pt x="158623" y="239649"/>
                  </a:lnTo>
                  <a:lnTo>
                    <a:pt x="167639" y="242442"/>
                  </a:lnTo>
                  <a:lnTo>
                    <a:pt x="176275" y="245490"/>
                  </a:lnTo>
                  <a:lnTo>
                    <a:pt x="229234" y="262763"/>
                  </a:lnTo>
                  <a:lnTo>
                    <a:pt x="273303" y="277622"/>
                  </a:lnTo>
                  <a:lnTo>
                    <a:pt x="282194" y="280415"/>
                  </a:lnTo>
                  <a:lnTo>
                    <a:pt x="287400" y="268350"/>
                  </a:lnTo>
                  <a:lnTo>
                    <a:pt x="292353" y="256031"/>
                  </a:lnTo>
                  <a:lnTo>
                    <a:pt x="297433" y="244093"/>
                  </a:lnTo>
                  <a:lnTo>
                    <a:pt x="307085" y="219837"/>
                  </a:lnTo>
                  <a:lnTo>
                    <a:pt x="357124" y="98425"/>
                  </a:lnTo>
                  <a:lnTo>
                    <a:pt x="362203" y="86487"/>
                  </a:lnTo>
                  <a:lnTo>
                    <a:pt x="362838" y="83692"/>
                  </a:lnTo>
                  <a:lnTo>
                    <a:pt x="363981" y="81152"/>
                  </a:lnTo>
                  <a:lnTo>
                    <a:pt x="365759" y="75818"/>
                  </a:lnTo>
                  <a:lnTo>
                    <a:pt x="365378" y="73660"/>
                  </a:lnTo>
                  <a:lnTo>
                    <a:pt x="351789" y="62484"/>
                  </a:lnTo>
                  <a:lnTo>
                    <a:pt x="347852" y="60832"/>
                  </a:lnTo>
                  <a:lnTo>
                    <a:pt x="316356" y="53212"/>
                  </a:lnTo>
                  <a:lnTo>
                    <a:pt x="276986" y="43434"/>
                  </a:lnTo>
                  <a:lnTo>
                    <a:pt x="269112" y="41782"/>
                  </a:lnTo>
                  <a:lnTo>
                    <a:pt x="237489" y="33909"/>
                  </a:lnTo>
                  <a:lnTo>
                    <a:pt x="221742" y="30352"/>
                  </a:lnTo>
                  <a:lnTo>
                    <a:pt x="190626" y="22478"/>
                  </a:lnTo>
                  <a:lnTo>
                    <a:pt x="182752" y="20827"/>
                  </a:lnTo>
                  <a:lnTo>
                    <a:pt x="166877" y="16890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C8C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859267" y="3051047"/>
              <a:ext cx="346075" cy="265430"/>
            </a:xfrm>
            <a:custGeom>
              <a:avLst/>
              <a:gdLst/>
              <a:ahLst/>
              <a:cxnLst/>
              <a:rect l="l" t="t" r="r" b="b"/>
              <a:pathLst>
                <a:path w="346075" h="265429">
                  <a:moveTo>
                    <a:pt x="90931" y="0"/>
                  </a:moveTo>
                  <a:lnTo>
                    <a:pt x="85851" y="507"/>
                  </a:lnTo>
                  <a:lnTo>
                    <a:pt x="83692" y="1142"/>
                  </a:lnTo>
                  <a:lnTo>
                    <a:pt x="81279" y="1397"/>
                  </a:lnTo>
                  <a:lnTo>
                    <a:pt x="74040" y="2793"/>
                  </a:lnTo>
                  <a:lnTo>
                    <a:pt x="71500" y="3048"/>
                  </a:lnTo>
                  <a:lnTo>
                    <a:pt x="67309" y="13842"/>
                  </a:lnTo>
                  <a:lnTo>
                    <a:pt x="62610" y="24764"/>
                  </a:lnTo>
                  <a:lnTo>
                    <a:pt x="58420" y="35687"/>
                  </a:lnTo>
                  <a:lnTo>
                    <a:pt x="53593" y="46481"/>
                  </a:lnTo>
                  <a:lnTo>
                    <a:pt x="49402" y="57403"/>
                  </a:lnTo>
                  <a:lnTo>
                    <a:pt x="44703" y="68325"/>
                  </a:lnTo>
                  <a:lnTo>
                    <a:pt x="31496" y="100964"/>
                  </a:lnTo>
                  <a:lnTo>
                    <a:pt x="0" y="177037"/>
                  </a:lnTo>
                  <a:lnTo>
                    <a:pt x="50164" y="193548"/>
                  </a:lnTo>
                  <a:lnTo>
                    <a:pt x="83438" y="204724"/>
                  </a:lnTo>
                  <a:lnTo>
                    <a:pt x="91948" y="207390"/>
                  </a:lnTo>
                  <a:lnTo>
                    <a:pt x="100202" y="210312"/>
                  </a:lnTo>
                  <a:lnTo>
                    <a:pt x="108457" y="212851"/>
                  </a:lnTo>
                  <a:lnTo>
                    <a:pt x="166750" y="232028"/>
                  </a:lnTo>
                  <a:lnTo>
                    <a:pt x="208533" y="245872"/>
                  </a:lnTo>
                  <a:lnTo>
                    <a:pt x="216788" y="248792"/>
                  </a:lnTo>
                  <a:lnTo>
                    <a:pt x="233679" y="254000"/>
                  </a:lnTo>
                  <a:lnTo>
                    <a:pt x="241807" y="256921"/>
                  </a:lnTo>
                  <a:lnTo>
                    <a:pt x="266953" y="265175"/>
                  </a:lnTo>
                  <a:lnTo>
                    <a:pt x="271525" y="253746"/>
                  </a:lnTo>
                  <a:lnTo>
                    <a:pt x="276605" y="242315"/>
                  </a:lnTo>
                  <a:lnTo>
                    <a:pt x="290449" y="207772"/>
                  </a:lnTo>
                  <a:lnTo>
                    <a:pt x="295528" y="196214"/>
                  </a:lnTo>
                  <a:lnTo>
                    <a:pt x="314071" y="150240"/>
                  </a:lnTo>
                  <a:lnTo>
                    <a:pt x="328422" y="116077"/>
                  </a:lnTo>
                  <a:lnTo>
                    <a:pt x="342391" y="81661"/>
                  </a:lnTo>
                  <a:lnTo>
                    <a:pt x="343026" y="79121"/>
                  </a:lnTo>
                  <a:lnTo>
                    <a:pt x="344170" y="76707"/>
                  </a:lnTo>
                  <a:lnTo>
                    <a:pt x="345948" y="71627"/>
                  </a:lnTo>
                  <a:lnTo>
                    <a:pt x="344170" y="66675"/>
                  </a:lnTo>
                  <a:lnTo>
                    <a:pt x="342391" y="63880"/>
                  </a:lnTo>
                  <a:lnTo>
                    <a:pt x="338835" y="61340"/>
                  </a:lnTo>
                  <a:lnTo>
                    <a:pt x="328802" y="57403"/>
                  </a:lnTo>
                  <a:lnTo>
                    <a:pt x="321309" y="55752"/>
                  </a:lnTo>
                  <a:lnTo>
                    <a:pt x="314071" y="53848"/>
                  </a:lnTo>
                  <a:lnTo>
                    <a:pt x="291591" y="48513"/>
                  </a:lnTo>
                  <a:lnTo>
                    <a:pt x="284479" y="46481"/>
                  </a:lnTo>
                  <a:lnTo>
                    <a:pt x="261874" y="41275"/>
                  </a:lnTo>
                  <a:lnTo>
                    <a:pt x="239649" y="35687"/>
                  </a:lnTo>
                  <a:lnTo>
                    <a:pt x="224662" y="32385"/>
                  </a:lnTo>
                  <a:lnTo>
                    <a:pt x="217550" y="30352"/>
                  </a:lnTo>
                  <a:lnTo>
                    <a:pt x="210057" y="28701"/>
                  </a:lnTo>
                  <a:lnTo>
                    <a:pt x="180339" y="21462"/>
                  </a:lnTo>
                  <a:lnTo>
                    <a:pt x="172847" y="19430"/>
                  </a:lnTo>
                  <a:lnTo>
                    <a:pt x="143128" y="12573"/>
                  </a:lnTo>
                  <a:lnTo>
                    <a:pt x="135635" y="10540"/>
                  </a:lnTo>
                  <a:lnTo>
                    <a:pt x="120523" y="7238"/>
                  </a:lnTo>
                  <a:lnTo>
                    <a:pt x="113029" y="5206"/>
                  </a:lnTo>
                  <a:lnTo>
                    <a:pt x="105917" y="3682"/>
                  </a:lnTo>
                  <a:lnTo>
                    <a:pt x="98425" y="1650"/>
                  </a:lnTo>
                  <a:lnTo>
                    <a:pt x="90931" y="0"/>
                  </a:lnTo>
                  <a:close/>
                </a:path>
              </a:pathLst>
            </a:custGeom>
            <a:solidFill>
              <a:srgbClr val="CEC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863839" y="3049523"/>
              <a:ext cx="326390" cy="251460"/>
            </a:xfrm>
            <a:custGeom>
              <a:avLst/>
              <a:gdLst/>
              <a:ahLst/>
              <a:cxnLst/>
              <a:rect l="l" t="t" r="r" b="b"/>
              <a:pathLst>
                <a:path w="326390" h="251460">
                  <a:moveTo>
                    <a:pt x="85851" y="0"/>
                  </a:moveTo>
                  <a:lnTo>
                    <a:pt x="79120" y="1142"/>
                  </a:lnTo>
                  <a:lnTo>
                    <a:pt x="76580" y="1397"/>
                  </a:lnTo>
                  <a:lnTo>
                    <a:pt x="72262" y="2286"/>
                  </a:lnTo>
                  <a:lnTo>
                    <a:pt x="67563" y="2793"/>
                  </a:lnTo>
                  <a:lnTo>
                    <a:pt x="58927" y="23495"/>
                  </a:lnTo>
                  <a:lnTo>
                    <a:pt x="55117" y="33654"/>
                  </a:lnTo>
                  <a:lnTo>
                    <a:pt x="37973" y="75184"/>
                  </a:lnTo>
                  <a:lnTo>
                    <a:pt x="33654" y="85216"/>
                  </a:lnTo>
                  <a:lnTo>
                    <a:pt x="29717" y="95630"/>
                  </a:lnTo>
                  <a:lnTo>
                    <a:pt x="12573" y="137033"/>
                  </a:lnTo>
                  <a:lnTo>
                    <a:pt x="8635" y="147192"/>
                  </a:lnTo>
                  <a:lnTo>
                    <a:pt x="0" y="167893"/>
                  </a:lnTo>
                  <a:lnTo>
                    <a:pt x="15748" y="173227"/>
                  </a:lnTo>
                  <a:lnTo>
                    <a:pt x="31495" y="178180"/>
                  </a:lnTo>
                  <a:lnTo>
                    <a:pt x="39369" y="181101"/>
                  </a:lnTo>
                  <a:lnTo>
                    <a:pt x="62991" y="188975"/>
                  </a:lnTo>
                  <a:lnTo>
                    <a:pt x="110235" y="204597"/>
                  </a:lnTo>
                  <a:lnTo>
                    <a:pt x="125983" y="209676"/>
                  </a:lnTo>
                  <a:lnTo>
                    <a:pt x="133730" y="212471"/>
                  </a:lnTo>
                  <a:lnTo>
                    <a:pt x="157352" y="220345"/>
                  </a:lnTo>
                  <a:lnTo>
                    <a:pt x="212470" y="238505"/>
                  </a:lnTo>
                  <a:lnTo>
                    <a:pt x="251840" y="251460"/>
                  </a:lnTo>
                  <a:lnTo>
                    <a:pt x="256031" y="240411"/>
                  </a:lnTo>
                  <a:lnTo>
                    <a:pt x="265049" y="218948"/>
                  </a:lnTo>
                  <a:lnTo>
                    <a:pt x="269239" y="208025"/>
                  </a:lnTo>
                  <a:lnTo>
                    <a:pt x="273938" y="197103"/>
                  </a:lnTo>
                  <a:lnTo>
                    <a:pt x="278129" y="186181"/>
                  </a:lnTo>
                  <a:lnTo>
                    <a:pt x="282828" y="175133"/>
                  </a:lnTo>
                  <a:lnTo>
                    <a:pt x="291464" y="153542"/>
                  </a:lnTo>
                  <a:lnTo>
                    <a:pt x="296036" y="142748"/>
                  </a:lnTo>
                  <a:lnTo>
                    <a:pt x="308863" y="110236"/>
                  </a:lnTo>
                  <a:lnTo>
                    <a:pt x="313689" y="99187"/>
                  </a:lnTo>
                  <a:lnTo>
                    <a:pt x="326135" y="67817"/>
                  </a:lnTo>
                  <a:lnTo>
                    <a:pt x="312165" y="55499"/>
                  </a:lnTo>
                  <a:lnTo>
                    <a:pt x="310006" y="54355"/>
                  </a:lnTo>
                  <a:lnTo>
                    <a:pt x="212089" y="30861"/>
                  </a:lnTo>
                  <a:lnTo>
                    <a:pt x="197738" y="27177"/>
                  </a:lnTo>
                  <a:lnTo>
                    <a:pt x="128015" y="10413"/>
                  </a:lnTo>
                  <a:lnTo>
                    <a:pt x="113664" y="6730"/>
                  </a:lnTo>
                  <a:lnTo>
                    <a:pt x="85851" y="0"/>
                  </a:lnTo>
                  <a:close/>
                </a:path>
              </a:pathLst>
            </a:custGeom>
            <a:solidFill>
              <a:srgbClr val="D1C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868411" y="3049523"/>
              <a:ext cx="306705" cy="236220"/>
            </a:xfrm>
            <a:custGeom>
              <a:avLst/>
              <a:gdLst/>
              <a:ahLst/>
              <a:cxnLst/>
              <a:rect l="l" t="t" r="r" b="b"/>
              <a:pathLst>
                <a:path w="306704" h="236220">
                  <a:moveTo>
                    <a:pt x="80645" y="0"/>
                  </a:moveTo>
                  <a:lnTo>
                    <a:pt x="72136" y="1142"/>
                  </a:lnTo>
                  <a:lnTo>
                    <a:pt x="69977" y="1777"/>
                  </a:lnTo>
                  <a:lnTo>
                    <a:pt x="63500" y="2539"/>
                  </a:lnTo>
                  <a:lnTo>
                    <a:pt x="59690" y="12318"/>
                  </a:lnTo>
                  <a:lnTo>
                    <a:pt x="55626" y="21843"/>
                  </a:lnTo>
                  <a:lnTo>
                    <a:pt x="40005" y="60833"/>
                  </a:lnTo>
                  <a:lnTo>
                    <a:pt x="35687" y="70612"/>
                  </a:lnTo>
                  <a:lnTo>
                    <a:pt x="7874" y="138429"/>
                  </a:lnTo>
                  <a:lnTo>
                    <a:pt x="0" y="157861"/>
                  </a:lnTo>
                  <a:lnTo>
                    <a:pt x="22098" y="165100"/>
                  </a:lnTo>
                  <a:lnTo>
                    <a:pt x="44196" y="172720"/>
                  </a:lnTo>
                  <a:lnTo>
                    <a:pt x="59309" y="177418"/>
                  </a:lnTo>
                  <a:lnTo>
                    <a:pt x="66421" y="179959"/>
                  </a:lnTo>
                  <a:lnTo>
                    <a:pt x="88519" y="187198"/>
                  </a:lnTo>
                  <a:lnTo>
                    <a:pt x="110617" y="194817"/>
                  </a:lnTo>
                  <a:lnTo>
                    <a:pt x="118110" y="196976"/>
                  </a:lnTo>
                  <a:lnTo>
                    <a:pt x="140208" y="204597"/>
                  </a:lnTo>
                  <a:lnTo>
                    <a:pt x="147701" y="206755"/>
                  </a:lnTo>
                  <a:lnTo>
                    <a:pt x="154813" y="209296"/>
                  </a:lnTo>
                  <a:lnTo>
                    <a:pt x="236347" y="236220"/>
                  </a:lnTo>
                  <a:lnTo>
                    <a:pt x="244602" y="215900"/>
                  </a:lnTo>
                  <a:lnTo>
                    <a:pt x="253111" y="195452"/>
                  </a:lnTo>
                  <a:lnTo>
                    <a:pt x="269494" y="154431"/>
                  </a:lnTo>
                  <a:lnTo>
                    <a:pt x="273812" y="144399"/>
                  </a:lnTo>
                  <a:lnTo>
                    <a:pt x="277749" y="134238"/>
                  </a:lnTo>
                  <a:lnTo>
                    <a:pt x="290576" y="103504"/>
                  </a:lnTo>
                  <a:lnTo>
                    <a:pt x="294513" y="93345"/>
                  </a:lnTo>
                  <a:lnTo>
                    <a:pt x="303149" y="72898"/>
                  </a:lnTo>
                  <a:lnTo>
                    <a:pt x="304419" y="68072"/>
                  </a:lnTo>
                  <a:lnTo>
                    <a:pt x="305562" y="65912"/>
                  </a:lnTo>
                  <a:lnTo>
                    <a:pt x="306324" y="63626"/>
                  </a:lnTo>
                  <a:lnTo>
                    <a:pt x="304419" y="59181"/>
                  </a:lnTo>
                  <a:lnTo>
                    <a:pt x="277749" y="48005"/>
                  </a:lnTo>
                  <a:lnTo>
                    <a:pt x="264541" y="44576"/>
                  </a:lnTo>
                  <a:lnTo>
                    <a:pt x="225171" y="35051"/>
                  </a:lnTo>
                  <a:lnTo>
                    <a:pt x="198755" y="28955"/>
                  </a:lnTo>
                  <a:lnTo>
                    <a:pt x="185674" y="25526"/>
                  </a:lnTo>
                  <a:lnTo>
                    <a:pt x="133096" y="12953"/>
                  </a:lnTo>
                  <a:lnTo>
                    <a:pt x="119888" y="9525"/>
                  </a:lnTo>
                  <a:lnTo>
                    <a:pt x="80645" y="0"/>
                  </a:lnTo>
                  <a:close/>
                </a:path>
              </a:pathLst>
            </a:custGeom>
            <a:solidFill>
              <a:srgbClr val="D1CC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872983" y="3049523"/>
              <a:ext cx="287020" cy="220979"/>
            </a:xfrm>
            <a:custGeom>
              <a:avLst/>
              <a:gdLst/>
              <a:ahLst/>
              <a:cxnLst/>
              <a:rect l="l" t="t" r="r" b="b"/>
              <a:pathLst>
                <a:path w="287020" h="220979">
                  <a:moveTo>
                    <a:pt x="75438" y="0"/>
                  </a:moveTo>
                  <a:lnTo>
                    <a:pt x="69342" y="762"/>
                  </a:lnTo>
                  <a:lnTo>
                    <a:pt x="65405" y="1650"/>
                  </a:lnTo>
                  <a:lnTo>
                    <a:pt x="61468" y="2286"/>
                  </a:lnTo>
                  <a:lnTo>
                    <a:pt x="59309" y="2412"/>
                  </a:lnTo>
                  <a:lnTo>
                    <a:pt x="55752" y="11429"/>
                  </a:lnTo>
                  <a:lnTo>
                    <a:pt x="51816" y="20700"/>
                  </a:lnTo>
                  <a:lnTo>
                    <a:pt x="44704" y="38862"/>
                  </a:lnTo>
                  <a:lnTo>
                    <a:pt x="40767" y="47878"/>
                  </a:lnTo>
                  <a:lnTo>
                    <a:pt x="37084" y="57150"/>
                  </a:lnTo>
                  <a:lnTo>
                    <a:pt x="33274" y="66039"/>
                  </a:lnTo>
                  <a:lnTo>
                    <a:pt x="26035" y="84327"/>
                  </a:lnTo>
                  <a:lnTo>
                    <a:pt x="22098" y="93217"/>
                  </a:lnTo>
                  <a:lnTo>
                    <a:pt x="18542" y="102235"/>
                  </a:lnTo>
                  <a:lnTo>
                    <a:pt x="14605" y="111505"/>
                  </a:lnTo>
                  <a:lnTo>
                    <a:pt x="0" y="147574"/>
                  </a:lnTo>
                  <a:lnTo>
                    <a:pt x="13843" y="152018"/>
                  </a:lnTo>
                  <a:lnTo>
                    <a:pt x="27432" y="156845"/>
                  </a:lnTo>
                  <a:lnTo>
                    <a:pt x="41401" y="161289"/>
                  </a:lnTo>
                  <a:lnTo>
                    <a:pt x="55372" y="166115"/>
                  </a:lnTo>
                  <a:lnTo>
                    <a:pt x="152146" y="197992"/>
                  </a:lnTo>
                  <a:lnTo>
                    <a:pt x="165735" y="202818"/>
                  </a:lnTo>
                  <a:lnTo>
                    <a:pt x="193675" y="211709"/>
                  </a:lnTo>
                  <a:lnTo>
                    <a:pt x="207137" y="216535"/>
                  </a:lnTo>
                  <a:lnTo>
                    <a:pt x="221107" y="220979"/>
                  </a:lnTo>
                  <a:lnTo>
                    <a:pt x="244729" y="163575"/>
                  </a:lnTo>
                  <a:lnTo>
                    <a:pt x="252222" y="144525"/>
                  </a:lnTo>
                  <a:lnTo>
                    <a:pt x="260096" y="125475"/>
                  </a:lnTo>
                  <a:lnTo>
                    <a:pt x="283591" y="67945"/>
                  </a:lnTo>
                  <a:lnTo>
                    <a:pt x="286512" y="59309"/>
                  </a:lnTo>
                  <a:lnTo>
                    <a:pt x="284607" y="55372"/>
                  </a:lnTo>
                  <a:lnTo>
                    <a:pt x="282956" y="52959"/>
                  </a:lnTo>
                  <a:lnTo>
                    <a:pt x="280416" y="50926"/>
                  </a:lnTo>
                  <a:lnTo>
                    <a:pt x="278638" y="50418"/>
                  </a:lnTo>
                  <a:lnTo>
                    <a:pt x="272542" y="47878"/>
                  </a:lnTo>
                  <a:lnTo>
                    <a:pt x="223266" y="35813"/>
                  </a:lnTo>
                  <a:lnTo>
                    <a:pt x="210693" y="33020"/>
                  </a:lnTo>
                  <a:lnTo>
                    <a:pt x="173863" y="23749"/>
                  </a:lnTo>
                  <a:lnTo>
                    <a:pt x="161417" y="20954"/>
                  </a:lnTo>
                  <a:lnTo>
                    <a:pt x="136779" y="14731"/>
                  </a:lnTo>
                  <a:lnTo>
                    <a:pt x="124587" y="12064"/>
                  </a:lnTo>
                  <a:lnTo>
                    <a:pt x="99949" y="5841"/>
                  </a:lnTo>
                  <a:lnTo>
                    <a:pt x="87502" y="3048"/>
                  </a:lnTo>
                  <a:lnTo>
                    <a:pt x="75438" y="0"/>
                  </a:lnTo>
                  <a:close/>
                </a:path>
              </a:pathLst>
            </a:custGeom>
            <a:solidFill>
              <a:srgbClr val="D2C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877555" y="3049523"/>
              <a:ext cx="266700" cy="205740"/>
            </a:xfrm>
            <a:custGeom>
              <a:avLst/>
              <a:gdLst/>
              <a:ahLst/>
              <a:cxnLst/>
              <a:rect l="l" t="t" r="r" b="b"/>
              <a:pathLst>
                <a:path w="266700" h="205739">
                  <a:moveTo>
                    <a:pt x="69976" y="0"/>
                  </a:moveTo>
                  <a:lnTo>
                    <a:pt x="54991" y="2286"/>
                  </a:lnTo>
                  <a:lnTo>
                    <a:pt x="41401" y="36067"/>
                  </a:lnTo>
                  <a:lnTo>
                    <a:pt x="34290" y="52831"/>
                  </a:lnTo>
                  <a:lnTo>
                    <a:pt x="20700" y="86740"/>
                  </a:lnTo>
                  <a:lnTo>
                    <a:pt x="13589" y="103504"/>
                  </a:lnTo>
                  <a:lnTo>
                    <a:pt x="0" y="137413"/>
                  </a:lnTo>
                  <a:lnTo>
                    <a:pt x="25653" y="146050"/>
                  </a:lnTo>
                  <a:lnTo>
                    <a:pt x="51435" y="154431"/>
                  </a:lnTo>
                  <a:lnTo>
                    <a:pt x="64262" y="159003"/>
                  </a:lnTo>
                  <a:lnTo>
                    <a:pt x="77089" y="163067"/>
                  </a:lnTo>
                  <a:lnTo>
                    <a:pt x="141350" y="184530"/>
                  </a:lnTo>
                  <a:lnTo>
                    <a:pt x="167132" y="192786"/>
                  </a:lnTo>
                  <a:lnTo>
                    <a:pt x="179959" y="197358"/>
                  </a:lnTo>
                  <a:lnTo>
                    <a:pt x="205613" y="205739"/>
                  </a:lnTo>
                  <a:lnTo>
                    <a:pt x="213105" y="188087"/>
                  </a:lnTo>
                  <a:lnTo>
                    <a:pt x="220218" y="170179"/>
                  </a:lnTo>
                  <a:lnTo>
                    <a:pt x="231394" y="143637"/>
                  </a:lnTo>
                  <a:lnTo>
                    <a:pt x="245745" y="107950"/>
                  </a:lnTo>
                  <a:lnTo>
                    <a:pt x="256286" y="81152"/>
                  </a:lnTo>
                  <a:lnTo>
                    <a:pt x="264541" y="61340"/>
                  </a:lnTo>
                  <a:lnTo>
                    <a:pt x="266700" y="55117"/>
                  </a:lnTo>
                  <a:lnTo>
                    <a:pt x="266065" y="53339"/>
                  </a:lnTo>
                  <a:lnTo>
                    <a:pt x="264922" y="51435"/>
                  </a:lnTo>
                  <a:lnTo>
                    <a:pt x="263144" y="49529"/>
                  </a:lnTo>
                  <a:lnTo>
                    <a:pt x="261112" y="47751"/>
                  </a:lnTo>
                  <a:lnTo>
                    <a:pt x="257048" y="46227"/>
                  </a:lnTo>
                  <a:lnTo>
                    <a:pt x="253619" y="44450"/>
                  </a:lnTo>
                  <a:lnTo>
                    <a:pt x="150368" y="19558"/>
                  </a:lnTo>
                  <a:lnTo>
                    <a:pt x="69976" y="0"/>
                  </a:lnTo>
                  <a:close/>
                </a:path>
              </a:pathLst>
            </a:custGeom>
            <a:solidFill>
              <a:srgbClr val="D7D1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6" name="object 34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80604" y="3048000"/>
              <a:ext cx="249936" cy="192024"/>
            </a:xfrm>
            <a:prstGeom prst="rect">
              <a:avLst/>
            </a:prstGeom>
          </p:spPr>
        </p:pic>
        <p:sp>
          <p:nvSpPr>
            <p:cNvPr id="347" name="object 347"/>
            <p:cNvSpPr/>
            <p:nvPr/>
          </p:nvSpPr>
          <p:spPr>
            <a:xfrm>
              <a:off x="7860792" y="3064763"/>
              <a:ext cx="413384" cy="318770"/>
            </a:xfrm>
            <a:custGeom>
              <a:avLst/>
              <a:gdLst/>
              <a:ahLst/>
              <a:cxnLst/>
              <a:rect l="l" t="t" r="r" b="b"/>
              <a:pathLst>
                <a:path w="413384" h="318770">
                  <a:moveTo>
                    <a:pt x="88264" y="0"/>
                  </a:moveTo>
                  <a:lnTo>
                    <a:pt x="0" y="219328"/>
                  </a:lnTo>
                  <a:lnTo>
                    <a:pt x="316864" y="318515"/>
                  </a:lnTo>
                  <a:lnTo>
                    <a:pt x="413003" y="83312"/>
                  </a:lnTo>
                  <a:lnTo>
                    <a:pt x="88264" y="0"/>
                  </a:lnTo>
                  <a:close/>
                </a:path>
              </a:pathLst>
            </a:custGeom>
            <a:solidFill>
              <a:srgbClr val="045E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860792" y="3281171"/>
              <a:ext cx="317500" cy="104139"/>
            </a:xfrm>
            <a:custGeom>
              <a:avLst/>
              <a:gdLst/>
              <a:ahLst/>
              <a:cxnLst/>
              <a:rect l="l" t="t" r="r" b="b"/>
              <a:pathLst>
                <a:path w="317500" h="104139">
                  <a:moveTo>
                    <a:pt x="0" y="0"/>
                  </a:moveTo>
                  <a:lnTo>
                    <a:pt x="0" y="3175"/>
                  </a:lnTo>
                  <a:lnTo>
                    <a:pt x="314705" y="103631"/>
                  </a:lnTo>
                  <a:lnTo>
                    <a:pt x="316991" y="101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595616" y="3296412"/>
              <a:ext cx="586740" cy="208915"/>
            </a:xfrm>
            <a:custGeom>
              <a:avLst/>
              <a:gdLst/>
              <a:ahLst/>
              <a:cxnLst/>
              <a:rect l="l" t="t" r="r" b="b"/>
              <a:pathLst>
                <a:path w="586740" h="208914">
                  <a:moveTo>
                    <a:pt x="236219" y="0"/>
                  </a:moveTo>
                  <a:lnTo>
                    <a:pt x="0" y="70992"/>
                  </a:lnTo>
                  <a:lnTo>
                    <a:pt x="334772" y="208787"/>
                  </a:lnTo>
                  <a:lnTo>
                    <a:pt x="586739" y="115570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9B9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609332" y="3304031"/>
              <a:ext cx="562610" cy="201295"/>
            </a:xfrm>
            <a:custGeom>
              <a:avLst/>
              <a:gdLst/>
              <a:ahLst/>
              <a:cxnLst/>
              <a:rect l="l" t="t" r="r" b="b"/>
              <a:pathLst>
                <a:path w="562609" h="201295">
                  <a:moveTo>
                    <a:pt x="562356" y="111379"/>
                  </a:moveTo>
                  <a:lnTo>
                    <a:pt x="530733" y="100965"/>
                  </a:lnTo>
                  <a:lnTo>
                    <a:pt x="520319" y="97282"/>
                  </a:lnTo>
                  <a:lnTo>
                    <a:pt x="499618" y="90678"/>
                  </a:lnTo>
                  <a:lnTo>
                    <a:pt x="489204" y="86995"/>
                  </a:lnTo>
                  <a:lnTo>
                    <a:pt x="478536" y="83693"/>
                  </a:lnTo>
                  <a:lnTo>
                    <a:pt x="468122" y="80010"/>
                  </a:lnTo>
                  <a:lnTo>
                    <a:pt x="457708" y="76708"/>
                  </a:lnTo>
                  <a:lnTo>
                    <a:pt x="415671" y="62611"/>
                  </a:lnTo>
                  <a:lnTo>
                    <a:pt x="384048" y="52324"/>
                  </a:lnTo>
                  <a:lnTo>
                    <a:pt x="363347" y="45212"/>
                  </a:lnTo>
                  <a:lnTo>
                    <a:pt x="352552" y="41910"/>
                  </a:lnTo>
                  <a:lnTo>
                    <a:pt x="300228" y="24257"/>
                  </a:lnTo>
                  <a:lnTo>
                    <a:pt x="268605" y="13970"/>
                  </a:lnTo>
                  <a:lnTo>
                    <a:pt x="258191" y="10287"/>
                  </a:lnTo>
                  <a:lnTo>
                    <a:pt x="226695" y="0"/>
                  </a:lnTo>
                  <a:lnTo>
                    <a:pt x="212344" y="4191"/>
                  </a:lnTo>
                  <a:lnTo>
                    <a:pt x="198374" y="8636"/>
                  </a:lnTo>
                  <a:lnTo>
                    <a:pt x="169926" y="17018"/>
                  </a:lnTo>
                  <a:lnTo>
                    <a:pt x="155702" y="21590"/>
                  </a:lnTo>
                  <a:lnTo>
                    <a:pt x="113284" y="34036"/>
                  </a:lnTo>
                  <a:lnTo>
                    <a:pt x="99314" y="38608"/>
                  </a:lnTo>
                  <a:lnTo>
                    <a:pt x="84963" y="42799"/>
                  </a:lnTo>
                  <a:lnTo>
                    <a:pt x="14351" y="64389"/>
                  </a:lnTo>
                  <a:lnTo>
                    <a:pt x="0" y="68580"/>
                  </a:lnTo>
                  <a:lnTo>
                    <a:pt x="13792" y="74282"/>
                  </a:lnTo>
                  <a:lnTo>
                    <a:pt x="22885" y="78028"/>
                  </a:lnTo>
                  <a:lnTo>
                    <a:pt x="34467" y="82816"/>
                  </a:lnTo>
                  <a:lnTo>
                    <a:pt x="42418" y="86360"/>
                  </a:lnTo>
                  <a:lnTo>
                    <a:pt x="52070" y="90170"/>
                  </a:lnTo>
                  <a:lnTo>
                    <a:pt x="100076" y="109982"/>
                  </a:lnTo>
                  <a:lnTo>
                    <a:pt x="128778" y="122047"/>
                  </a:lnTo>
                  <a:lnTo>
                    <a:pt x="176784" y="141859"/>
                  </a:lnTo>
                  <a:lnTo>
                    <a:pt x="205486" y="153670"/>
                  </a:lnTo>
                  <a:lnTo>
                    <a:pt x="224917" y="161417"/>
                  </a:lnTo>
                  <a:lnTo>
                    <a:pt x="234569" y="165608"/>
                  </a:lnTo>
                  <a:lnTo>
                    <a:pt x="272923" y="181229"/>
                  </a:lnTo>
                  <a:lnTo>
                    <a:pt x="292227" y="189357"/>
                  </a:lnTo>
                  <a:lnTo>
                    <a:pt x="320802" y="201168"/>
                  </a:lnTo>
                  <a:lnTo>
                    <a:pt x="321068" y="201079"/>
                  </a:lnTo>
                  <a:lnTo>
                    <a:pt x="321310" y="201168"/>
                  </a:lnTo>
                  <a:lnTo>
                    <a:pt x="434340" y="159258"/>
                  </a:lnTo>
                  <a:lnTo>
                    <a:pt x="436981" y="158140"/>
                  </a:lnTo>
                  <a:lnTo>
                    <a:pt x="449414" y="153428"/>
                  </a:lnTo>
                  <a:lnTo>
                    <a:pt x="471932" y="144907"/>
                  </a:lnTo>
                  <a:lnTo>
                    <a:pt x="479552" y="142240"/>
                  </a:lnTo>
                  <a:lnTo>
                    <a:pt x="492988" y="137236"/>
                  </a:lnTo>
                  <a:lnTo>
                    <a:pt x="493903" y="136906"/>
                  </a:lnTo>
                  <a:lnTo>
                    <a:pt x="509651" y="131025"/>
                  </a:lnTo>
                  <a:lnTo>
                    <a:pt x="562356" y="111379"/>
                  </a:lnTo>
                  <a:close/>
                </a:path>
              </a:pathLst>
            </a:custGeom>
            <a:solidFill>
              <a:srgbClr val="9E9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7636764" y="3320795"/>
              <a:ext cx="513715" cy="184785"/>
            </a:xfrm>
            <a:custGeom>
              <a:avLst/>
              <a:gdLst/>
              <a:ahLst/>
              <a:cxnLst/>
              <a:rect l="l" t="t" r="r" b="b"/>
              <a:pathLst>
                <a:path w="513715" h="184785">
                  <a:moveTo>
                    <a:pt x="513588" y="102108"/>
                  </a:moveTo>
                  <a:lnTo>
                    <a:pt x="494665" y="95631"/>
                  </a:lnTo>
                  <a:lnTo>
                    <a:pt x="446532" y="79883"/>
                  </a:lnTo>
                  <a:lnTo>
                    <a:pt x="436880" y="76454"/>
                  </a:lnTo>
                  <a:lnTo>
                    <a:pt x="417830" y="70358"/>
                  </a:lnTo>
                  <a:lnTo>
                    <a:pt x="408178" y="66929"/>
                  </a:lnTo>
                  <a:lnTo>
                    <a:pt x="369951" y="54356"/>
                  </a:lnTo>
                  <a:lnTo>
                    <a:pt x="360299" y="50927"/>
                  </a:lnTo>
                  <a:lnTo>
                    <a:pt x="341249" y="44704"/>
                  </a:lnTo>
                  <a:lnTo>
                    <a:pt x="302895" y="31750"/>
                  </a:lnTo>
                  <a:lnTo>
                    <a:pt x="283464" y="25654"/>
                  </a:lnTo>
                  <a:lnTo>
                    <a:pt x="274193" y="22225"/>
                  </a:lnTo>
                  <a:lnTo>
                    <a:pt x="235458" y="9652"/>
                  </a:lnTo>
                  <a:lnTo>
                    <a:pt x="206756" y="0"/>
                  </a:lnTo>
                  <a:lnTo>
                    <a:pt x="155194" y="15875"/>
                  </a:lnTo>
                  <a:lnTo>
                    <a:pt x="142240" y="19431"/>
                  </a:lnTo>
                  <a:lnTo>
                    <a:pt x="0" y="62738"/>
                  </a:lnTo>
                  <a:lnTo>
                    <a:pt x="14084" y="68605"/>
                  </a:lnTo>
                  <a:lnTo>
                    <a:pt x="13716" y="68707"/>
                  </a:lnTo>
                  <a:lnTo>
                    <a:pt x="48387" y="83185"/>
                  </a:lnTo>
                  <a:lnTo>
                    <a:pt x="83566" y="97536"/>
                  </a:lnTo>
                  <a:lnTo>
                    <a:pt x="135763" y="119380"/>
                  </a:lnTo>
                  <a:lnTo>
                    <a:pt x="144780" y="122936"/>
                  </a:lnTo>
                  <a:lnTo>
                    <a:pt x="188087" y="141224"/>
                  </a:lnTo>
                  <a:lnTo>
                    <a:pt x="197104" y="144526"/>
                  </a:lnTo>
                  <a:lnTo>
                    <a:pt x="197497" y="144703"/>
                  </a:lnTo>
                  <a:lnTo>
                    <a:pt x="201422" y="146431"/>
                  </a:lnTo>
                  <a:lnTo>
                    <a:pt x="203962" y="147447"/>
                  </a:lnTo>
                  <a:lnTo>
                    <a:pt x="231775" y="159258"/>
                  </a:lnTo>
                  <a:lnTo>
                    <a:pt x="240792" y="162814"/>
                  </a:lnTo>
                  <a:lnTo>
                    <a:pt x="257937" y="170180"/>
                  </a:lnTo>
                  <a:lnTo>
                    <a:pt x="265150" y="172834"/>
                  </a:lnTo>
                  <a:lnTo>
                    <a:pt x="272770" y="176009"/>
                  </a:lnTo>
                  <a:lnTo>
                    <a:pt x="275463" y="177165"/>
                  </a:lnTo>
                  <a:lnTo>
                    <a:pt x="278447" y="178346"/>
                  </a:lnTo>
                  <a:lnTo>
                    <a:pt x="290004" y="183083"/>
                  </a:lnTo>
                  <a:lnTo>
                    <a:pt x="293116" y="184404"/>
                  </a:lnTo>
                  <a:lnTo>
                    <a:pt x="293243" y="184404"/>
                  </a:lnTo>
                  <a:lnTo>
                    <a:pt x="361950" y="158877"/>
                  </a:lnTo>
                  <a:lnTo>
                    <a:pt x="368350" y="156375"/>
                  </a:lnTo>
                  <a:lnTo>
                    <a:pt x="383806" y="150571"/>
                  </a:lnTo>
                  <a:lnTo>
                    <a:pt x="389636" y="148463"/>
                  </a:lnTo>
                  <a:lnTo>
                    <a:pt x="392874" y="147167"/>
                  </a:lnTo>
                  <a:lnTo>
                    <a:pt x="416026" y="138468"/>
                  </a:lnTo>
                  <a:lnTo>
                    <a:pt x="417195" y="138049"/>
                  </a:lnTo>
                  <a:lnTo>
                    <a:pt x="462368" y="121208"/>
                  </a:lnTo>
                  <a:lnTo>
                    <a:pt x="463550" y="120777"/>
                  </a:lnTo>
                  <a:lnTo>
                    <a:pt x="464553" y="120396"/>
                  </a:lnTo>
                  <a:lnTo>
                    <a:pt x="513588" y="102108"/>
                  </a:lnTo>
                  <a:close/>
                </a:path>
              </a:pathLst>
            </a:custGeom>
            <a:solidFill>
              <a:srgbClr val="9F9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664195" y="3339083"/>
              <a:ext cx="466725" cy="165100"/>
            </a:xfrm>
            <a:custGeom>
              <a:avLst/>
              <a:gdLst/>
              <a:ahLst/>
              <a:cxnLst/>
              <a:rect l="l" t="t" r="r" b="b"/>
              <a:pathLst>
                <a:path w="466725" h="165100">
                  <a:moveTo>
                    <a:pt x="187578" y="0"/>
                  </a:moveTo>
                  <a:lnTo>
                    <a:pt x="140461" y="13842"/>
                  </a:lnTo>
                  <a:lnTo>
                    <a:pt x="0" y="56006"/>
                  </a:lnTo>
                  <a:lnTo>
                    <a:pt x="16509" y="62864"/>
                  </a:lnTo>
                  <a:lnTo>
                    <a:pt x="41655" y="72770"/>
                  </a:lnTo>
                  <a:lnTo>
                    <a:pt x="49910" y="76453"/>
                  </a:lnTo>
                  <a:lnTo>
                    <a:pt x="66548" y="83057"/>
                  </a:lnTo>
                  <a:lnTo>
                    <a:pt x="74802" y="86740"/>
                  </a:lnTo>
                  <a:lnTo>
                    <a:pt x="99949" y="96646"/>
                  </a:lnTo>
                  <a:lnTo>
                    <a:pt x="108203" y="100329"/>
                  </a:lnTo>
                  <a:lnTo>
                    <a:pt x="174625" y="127507"/>
                  </a:lnTo>
                  <a:lnTo>
                    <a:pt x="191261" y="134112"/>
                  </a:lnTo>
                  <a:lnTo>
                    <a:pt x="207645" y="141096"/>
                  </a:lnTo>
                  <a:lnTo>
                    <a:pt x="216280" y="144399"/>
                  </a:lnTo>
                  <a:lnTo>
                    <a:pt x="249300" y="157987"/>
                  </a:lnTo>
                  <a:lnTo>
                    <a:pt x="265937" y="164591"/>
                  </a:lnTo>
                  <a:lnTo>
                    <a:pt x="291083" y="155575"/>
                  </a:lnTo>
                  <a:lnTo>
                    <a:pt x="303656" y="150749"/>
                  </a:lnTo>
                  <a:lnTo>
                    <a:pt x="403859" y="114173"/>
                  </a:lnTo>
                  <a:lnTo>
                    <a:pt x="416051" y="109474"/>
                  </a:lnTo>
                  <a:lnTo>
                    <a:pt x="466344" y="91186"/>
                  </a:lnTo>
                  <a:lnTo>
                    <a:pt x="422909" y="76707"/>
                  </a:lnTo>
                  <a:lnTo>
                    <a:pt x="396621" y="68452"/>
                  </a:lnTo>
                  <a:lnTo>
                    <a:pt x="388111" y="65404"/>
                  </a:lnTo>
                  <a:lnTo>
                    <a:pt x="379095" y="62611"/>
                  </a:lnTo>
                  <a:lnTo>
                    <a:pt x="361823" y="56768"/>
                  </a:lnTo>
                  <a:lnTo>
                    <a:pt x="344170" y="51307"/>
                  </a:lnTo>
                  <a:lnTo>
                    <a:pt x="335660" y="48260"/>
                  </a:lnTo>
                  <a:lnTo>
                    <a:pt x="283463" y="31368"/>
                  </a:lnTo>
                  <a:lnTo>
                    <a:pt x="274827" y="28193"/>
                  </a:lnTo>
                  <a:lnTo>
                    <a:pt x="265937" y="25526"/>
                  </a:lnTo>
                  <a:lnTo>
                    <a:pt x="248665" y="19938"/>
                  </a:lnTo>
                  <a:lnTo>
                    <a:pt x="240029" y="16890"/>
                  </a:lnTo>
                  <a:lnTo>
                    <a:pt x="187578" y="0"/>
                  </a:lnTo>
                  <a:close/>
                </a:path>
              </a:pathLst>
            </a:custGeom>
            <a:solidFill>
              <a:srgbClr val="A29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677912" y="3346703"/>
              <a:ext cx="440690" cy="157480"/>
            </a:xfrm>
            <a:custGeom>
              <a:avLst/>
              <a:gdLst/>
              <a:ahLst/>
              <a:cxnLst/>
              <a:rect l="l" t="t" r="r" b="b"/>
              <a:pathLst>
                <a:path w="440690" h="157479">
                  <a:moveTo>
                    <a:pt x="440436" y="86868"/>
                  </a:moveTo>
                  <a:lnTo>
                    <a:pt x="415798" y="78740"/>
                  </a:lnTo>
                  <a:lnTo>
                    <a:pt x="349885" y="57023"/>
                  </a:lnTo>
                  <a:lnTo>
                    <a:pt x="333375" y="51435"/>
                  </a:lnTo>
                  <a:lnTo>
                    <a:pt x="316865" y="46228"/>
                  </a:lnTo>
                  <a:lnTo>
                    <a:pt x="300863" y="40640"/>
                  </a:lnTo>
                  <a:lnTo>
                    <a:pt x="284353" y="35433"/>
                  </a:lnTo>
                  <a:lnTo>
                    <a:pt x="259715" y="27051"/>
                  </a:lnTo>
                  <a:lnTo>
                    <a:pt x="251460" y="24511"/>
                  </a:lnTo>
                  <a:lnTo>
                    <a:pt x="226695" y="16129"/>
                  </a:lnTo>
                  <a:lnTo>
                    <a:pt x="218440" y="13716"/>
                  </a:lnTo>
                  <a:lnTo>
                    <a:pt x="193802" y="5207"/>
                  </a:lnTo>
                  <a:lnTo>
                    <a:pt x="185547" y="2794"/>
                  </a:lnTo>
                  <a:lnTo>
                    <a:pt x="177292" y="0"/>
                  </a:lnTo>
                  <a:lnTo>
                    <a:pt x="44450" y="40132"/>
                  </a:lnTo>
                  <a:lnTo>
                    <a:pt x="33274" y="43180"/>
                  </a:lnTo>
                  <a:lnTo>
                    <a:pt x="0" y="53213"/>
                  </a:lnTo>
                  <a:lnTo>
                    <a:pt x="14503" y="59067"/>
                  </a:lnTo>
                  <a:lnTo>
                    <a:pt x="13716" y="59309"/>
                  </a:lnTo>
                  <a:lnTo>
                    <a:pt x="58293" y="77343"/>
                  </a:lnTo>
                  <a:lnTo>
                    <a:pt x="84226" y="87934"/>
                  </a:lnTo>
                  <a:lnTo>
                    <a:pt x="94234" y="92202"/>
                  </a:lnTo>
                  <a:lnTo>
                    <a:pt x="99453" y="94145"/>
                  </a:lnTo>
                  <a:lnTo>
                    <a:pt x="105676" y="96685"/>
                  </a:lnTo>
                  <a:lnTo>
                    <a:pt x="109982" y="98552"/>
                  </a:lnTo>
                  <a:lnTo>
                    <a:pt x="117729" y="101600"/>
                  </a:lnTo>
                  <a:lnTo>
                    <a:pt x="125603" y="105029"/>
                  </a:lnTo>
                  <a:lnTo>
                    <a:pt x="155295" y="117068"/>
                  </a:lnTo>
                  <a:lnTo>
                    <a:pt x="162687" y="120142"/>
                  </a:lnTo>
                  <a:lnTo>
                    <a:pt x="166674" y="121729"/>
                  </a:lnTo>
                  <a:lnTo>
                    <a:pt x="172974" y="124460"/>
                  </a:lnTo>
                  <a:lnTo>
                    <a:pt x="191096" y="131965"/>
                  </a:lnTo>
                  <a:lnTo>
                    <a:pt x="192532" y="132588"/>
                  </a:lnTo>
                  <a:lnTo>
                    <a:pt x="199732" y="135534"/>
                  </a:lnTo>
                  <a:lnTo>
                    <a:pt x="211963" y="140589"/>
                  </a:lnTo>
                  <a:lnTo>
                    <a:pt x="251460" y="156972"/>
                  </a:lnTo>
                  <a:lnTo>
                    <a:pt x="251853" y="156832"/>
                  </a:lnTo>
                  <a:lnTo>
                    <a:pt x="252222" y="156972"/>
                  </a:lnTo>
                  <a:lnTo>
                    <a:pt x="321945" y="130886"/>
                  </a:lnTo>
                  <a:lnTo>
                    <a:pt x="334137" y="126365"/>
                  </a:lnTo>
                  <a:lnTo>
                    <a:pt x="343535" y="122885"/>
                  </a:lnTo>
                  <a:lnTo>
                    <a:pt x="352679" y="119761"/>
                  </a:lnTo>
                  <a:lnTo>
                    <a:pt x="431292" y="90678"/>
                  </a:lnTo>
                  <a:lnTo>
                    <a:pt x="430707" y="90487"/>
                  </a:lnTo>
                  <a:lnTo>
                    <a:pt x="440436" y="86868"/>
                  </a:lnTo>
                  <a:close/>
                </a:path>
              </a:pathLst>
            </a:custGeom>
            <a:solidFill>
              <a:srgbClr val="A49E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7705344" y="3363467"/>
              <a:ext cx="393700" cy="140335"/>
            </a:xfrm>
            <a:custGeom>
              <a:avLst/>
              <a:gdLst/>
              <a:ahLst/>
              <a:cxnLst/>
              <a:rect l="l" t="t" r="r" b="b"/>
              <a:pathLst>
                <a:path w="393700" h="140335">
                  <a:moveTo>
                    <a:pt x="393192" y="77597"/>
                  </a:moveTo>
                  <a:lnTo>
                    <a:pt x="356489" y="65278"/>
                  </a:lnTo>
                  <a:lnTo>
                    <a:pt x="341757" y="60706"/>
                  </a:lnTo>
                  <a:lnTo>
                    <a:pt x="305181" y="48260"/>
                  </a:lnTo>
                  <a:lnTo>
                    <a:pt x="297561" y="46101"/>
                  </a:lnTo>
                  <a:lnTo>
                    <a:pt x="290322" y="43561"/>
                  </a:lnTo>
                  <a:lnTo>
                    <a:pt x="275590" y="38862"/>
                  </a:lnTo>
                  <a:lnTo>
                    <a:pt x="268478" y="36322"/>
                  </a:lnTo>
                  <a:lnTo>
                    <a:pt x="246126" y="29083"/>
                  </a:lnTo>
                  <a:lnTo>
                    <a:pt x="239014" y="26543"/>
                  </a:lnTo>
                  <a:lnTo>
                    <a:pt x="231394" y="24384"/>
                  </a:lnTo>
                  <a:lnTo>
                    <a:pt x="224282" y="21844"/>
                  </a:lnTo>
                  <a:lnTo>
                    <a:pt x="172974" y="4826"/>
                  </a:lnTo>
                  <a:lnTo>
                    <a:pt x="165354" y="2540"/>
                  </a:lnTo>
                  <a:lnTo>
                    <a:pt x="158115" y="0"/>
                  </a:lnTo>
                  <a:lnTo>
                    <a:pt x="148463" y="3175"/>
                  </a:lnTo>
                  <a:lnTo>
                    <a:pt x="138430" y="5842"/>
                  </a:lnTo>
                  <a:lnTo>
                    <a:pt x="89154" y="20701"/>
                  </a:lnTo>
                  <a:lnTo>
                    <a:pt x="69469" y="26924"/>
                  </a:lnTo>
                  <a:lnTo>
                    <a:pt x="59436" y="29591"/>
                  </a:lnTo>
                  <a:lnTo>
                    <a:pt x="39497" y="35814"/>
                  </a:lnTo>
                  <a:lnTo>
                    <a:pt x="0" y="47498"/>
                  </a:lnTo>
                  <a:lnTo>
                    <a:pt x="14160" y="53467"/>
                  </a:lnTo>
                  <a:lnTo>
                    <a:pt x="13716" y="53594"/>
                  </a:lnTo>
                  <a:lnTo>
                    <a:pt x="39878" y="64516"/>
                  </a:lnTo>
                  <a:lnTo>
                    <a:pt x="53213" y="69850"/>
                  </a:lnTo>
                  <a:lnTo>
                    <a:pt x="66167" y="75438"/>
                  </a:lnTo>
                  <a:lnTo>
                    <a:pt x="79502" y="80645"/>
                  </a:lnTo>
                  <a:lnTo>
                    <a:pt x="92710" y="86233"/>
                  </a:lnTo>
                  <a:lnTo>
                    <a:pt x="118872" y="96774"/>
                  </a:lnTo>
                  <a:lnTo>
                    <a:pt x="184658" y="124079"/>
                  </a:lnTo>
                  <a:lnTo>
                    <a:pt x="197993" y="129413"/>
                  </a:lnTo>
                  <a:lnTo>
                    <a:pt x="210820" y="135001"/>
                  </a:lnTo>
                  <a:lnTo>
                    <a:pt x="224155" y="140208"/>
                  </a:lnTo>
                  <a:lnTo>
                    <a:pt x="224282" y="140208"/>
                  </a:lnTo>
                  <a:lnTo>
                    <a:pt x="231813" y="137426"/>
                  </a:lnTo>
                  <a:lnTo>
                    <a:pt x="253873" y="129413"/>
                  </a:lnTo>
                  <a:lnTo>
                    <a:pt x="257924" y="127787"/>
                  </a:lnTo>
                  <a:lnTo>
                    <a:pt x="291477" y="115392"/>
                  </a:lnTo>
                  <a:lnTo>
                    <a:pt x="293497" y="114681"/>
                  </a:lnTo>
                  <a:lnTo>
                    <a:pt x="296672" y="113474"/>
                  </a:lnTo>
                  <a:lnTo>
                    <a:pt x="310400" y="108407"/>
                  </a:lnTo>
                  <a:lnTo>
                    <a:pt x="323342" y="103759"/>
                  </a:lnTo>
                  <a:lnTo>
                    <a:pt x="335813" y="99009"/>
                  </a:lnTo>
                  <a:lnTo>
                    <a:pt x="351155" y="93345"/>
                  </a:lnTo>
                  <a:lnTo>
                    <a:pt x="358394" y="90639"/>
                  </a:lnTo>
                  <a:lnTo>
                    <a:pt x="382524" y="81788"/>
                  </a:lnTo>
                  <a:lnTo>
                    <a:pt x="382244" y="81699"/>
                  </a:lnTo>
                  <a:lnTo>
                    <a:pt x="393192" y="77597"/>
                  </a:lnTo>
                  <a:close/>
                </a:path>
              </a:pathLst>
            </a:custGeom>
            <a:solidFill>
              <a:srgbClr val="A89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7732776" y="3380231"/>
              <a:ext cx="344805" cy="123825"/>
            </a:xfrm>
            <a:custGeom>
              <a:avLst/>
              <a:gdLst/>
              <a:ahLst/>
              <a:cxnLst/>
              <a:rect l="l" t="t" r="r" b="b"/>
              <a:pathLst>
                <a:path w="344804" h="123825">
                  <a:moveTo>
                    <a:pt x="138556" y="0"/>
                  </a:moveTo>
                  <a:lnTo>
                    <a:pt x="112775" y="8127"/>
                  </a:lnTo>
                  <a:lnTo>
                    <a:pt x="104140" y="10540"/>
                  </a:lnTo>
                  <a:lnTo>
                    <a:pt x="95503" y="13462"/>
                  </a:lnTo>
                  <a:lnTo>
                    <a:pt x="78358" y="18414"/>
                  </a:lnTo>
                  <a:lnTo>
                    <a:pt x="34798" y="31622"/>
                  </a:lnTo>
                  <a:lnTo>
                    <a:pt x="26289" y="34416"/>
                  </a:lnTo>
                  <a:lnTo>
                    <a:pt x="17145" y="36956"/>
                  </a:lnTo>
                  <a:lnTo>
                    <a:pt x="8635" y="39750"/>
                  </a:lnTo>
                  <a:lnTo>
                    <a:pt x="0" y="42290"/>
                  </a:lnTo>
                  <a:lnTo>
                    <a:pt x="12192" y="47370"/>
                  </a:lnTo>
                  <a:lnTo>
                    <a:pt x="24765" y="52323"/>
                  </a:lnTo>
                  <a:lnTo>
                    <a:pt x="98425" y="82803"/>
                  </a:lnTo>
                  <a:lnTo>
                    <a:pt x="159766" y="108076"/>
                  </a:lnTo>
                  <a:lnTo>
                    <a:pt x="171957" y="113410"/>
                  </a:lnTo>
                  <a:lnTo>
                    <a:pt x="196850" y="123443"/>
                  </a:lnTo>
                  <a:lnTo>
                    <a:pt x="206121" y="120141"/>
                  </a:lnTo>
                  <a:lnTo>
                    <a:pt x="215138" y="116585"/>
                  </a:lnTo>
                  <a:lnTo>
                    <a:pt x="233806" y="109854"/>
                  </a:lnTo>
                  <a:lnTo>
                    <a:pt x="242824" y="106171"/>
                  </a:lnTo>
                  <a:lnTo>
                    <a:pt x="261493" y="99440"/>
                  </a:lnTo>
                  <a:lnTo>
                    <a:pt x="270382" y="95757"/>
                  </a:lnTo>
                  <a:lnTo>
                    <a:pt x="298450" y="85725"/>
                  </a:lnTo>
                  <a:lnTo>
                    <a:pt x="307467" y="82041"/>
                  </a:lnTo>
                  <a:lnTo>
                    <a:pt x="326135" y="75310"/>
                  </a:lnTo>
                  <a:lnTo>
                    <a:pt x="335025" y="71627"/>
                  </a:lnTo>
                  <a:lnTo>
                    <a:pt x="344424" y="68325"/>
                  </a:lnTo>
                  <a:lnTo>
                    <a:pt x="318516" y="59943"/>
                  </a:lnTo>
                  <a:lnTo>
                    <a:pt x="306070" y="55498"/>
                  </a:lnTo>
                  <a:lnTo>
                    <a:pt x="228726" y="29971"/>
                  </a:lnTo>
                  <a:lnTo>
                    <a:pt x="215773" y="25400"/>
                  </a:lnTo>
                  <a:lnTo>
                    <a:pt x="189992" y="17144"/>
                  </a:lnTo>
                  <a:lnTo>
                    <a:pt x="164465" y="8381"/>
                  </a:lnTo>
                  <a:lnTo>
                    <a:pt x="138556" y="0"/>
                  </a:lnTo>
                  <a:close/>
                </a:path>
              </a:pathLst>
            </a:custGeom>
            <a:solidFill>
              <a:srgbClr val="AAA2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746492" y="3389375"/>
              <a:ext cx="320040" cy="114300"/>
            </a:xfrm>
            <a:custGeom>
              <a:avLst/>
              <a:gdLst/>
              <a:ahLst/>
              <a:cxnLst/>
              <a:rect l="l" t="t" r="r" b="b"/>
              <a:pathLst>
                <a:path w="320040" h="114300">
                  <a:moveTo>
                    <a:pt x="320040" y="63119"/>
                  </a:moveTo>
                  <a:lnTo>
                    <a:pt x="284099" y="51308"/>
                  </a:lnTo>
                  <a:lnTo>
                    <a:pt x="248285" y="39751"/>
                  </a:lnTo>
                  <a:lnTo>
                    <a:pt x="236347" y="35560"/>
                  </a:lnTo>
                  <a:lnTo>
                    <a:pt x="212217" y="27686"/>
                  </a:lnTo>
                  <a:lnTo>
                    <a:pt x="129032" y="0"/>
                  </a:lnTo>
                  <a:lnTo>
                    <a:pt x="88773" y="12319"/>
                  </a:lnTo>
                  <a:lnTo>
                    <a:pt x="72517" y="17018"/>
                  </a:lnTo>
                  <a:lnTo>
                    <a:pt x="56515" y="21971"/>
                  </a:lnTo>
                  <a:lnTo>
                    <a:pt x="48133" y="24257"/>
                  </a:lnTo>
                  <a:lnTo>
                    <a:pt x="40259" y="26797"/>
                  </a:lnTo>
                  <a:lnTo>
                    <a:pt x="32004" y="29083"/>
                  </a:lnTo>
                  <a:lnTo>
                    <a:pt x="16129" y="34163"/>
                  </a:lnTo>
                  <a:lnTo>
                    <a:pt x="7874" y="36322"/>
                  </a:lnTo>
                  <a:lnTo>
                    <a:pt x="0" y="38862"/>
                  </a:lnTo>
                  <a:lnTo>
                    <a:pt x="34163" y="53086"/>
                  </a:lnTo>
                  <a:lnTo>
                    <a:pt x="45720" y="57531"/>
                  </a:lnTo>
                  <a:lnTo>
                    <a:pt x="125349" y="90805"/>
                  </a:lnTo>
                  <a:lnTo>
                    <a:pt x="148336" y="99949"/>
                  </a:lnTo>
                  <a:lnTo>
                    <a:pt x="182499" y="114300"/>
                  </a:lnTo>
                  <a:lnTo>
                    <a:pt x="199644" y="107823"/>
                  </a:lnTo>
                  <a:lnTo>
                    <a:pt x="208280" y="104775"/>
                  </a:lnTo>
                  <a:lnTo>
                    <a:pt x="217043" y="101346"/>
                  </a:lnTo>
                  <a:lnTo>
                    <a:pt x="225552" y="98425"/>
                  </a:lnTo>
                  <a:lnTo>
                    <a:pt x="234188" y="94996"/>
                  </a:lnTo>
                  <a:lnTo>
                    <a:pt x="242824" y="91948"/>
                  </a:lnTo>
                  <a:lnTo>
                    <a:pt x="251079" y="88646"/>
                  </a:lnTo>
                  <a:lnTo>
                    <a:pt x="268351" y="82423"/>
                  </a:lnTo>
                  <a:lnTo>
                    <a:pt x="276860" y="79121"/>
                  </a:lnTo>
                  <a:lnTo>
                    <a:pt x="285496" y="76073"/>
                  </a:lnTo>
                  <a:lnTo>
                    <a:pt x="294132" y="72644"/>
                  </a:lnTo>
                  <a:lnTo>
                    <a:pt x="302768" y="69596"/>
                  </a:lnTo>
                  <a:lnTo>
                    <a:pt x="311404" y="66167"/>
                  </a:lnTo>
                  <a:lnTo>
                    <a:pt x="320040" y="63119"/>
                  </a:lnTo>
                  <a:close/>
                </a:path>
              </a:pathLst>
            </a:custGeom>
            <a:solidFill>
              <a:srgbClr val="ACA4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7773923" y="3406140"/>
              <a:ext cx="271780" cy="96520"/>
            </a:xfrm>
            <a:custGeom>
              <a:avLst/>
              <a:gdLst/>
              <a:ahLst/>
              <a:cxnLst/>
              <a:rect l="l" t="t" r="r" b="b"/>
              <a:pathLst>
                <a:path w="271779" h="96520">
                  <a:moveTo>
                    <a:pt x="109474" y="0"/>
                  </a:moveTo>
                  <a:lnTo>
                    <a:pt x="102616" y="1905"/>
                  </a:lnTo>
                  <a:lnTo>
                    <a:pt x="95757" y="4190"/>
                  </a:lnTo>
                  <a:lnTo>
                    <a:pt x="75310" y="10287"/>
                  </a:lnTo>
                  <a:lnTo>
                    <a:pt x="54609" y="16129"/>
                  </a:lnTo>
                  <a:lnTo>
                    <a:pt x="47625" y="18414"/>
                  </a:lnTo>
                  <a:lnTo>
                    <a:pt x="27177" y="24130"/>
                  </a:lnTo>
                  <a:lnTo>
                    <a:pt x="20447" y="26288"/>
                  </a:lnTo>
                  <a:lnTo>
                    <a:pt x="0" y="32131"/>
                  </a:lnTo>
                  <a:lnTo>
                    <a:pt x="58039" y="56387"/>
                  </a:lnTo>
                  <a:lnTo>
                    <a:pt x="67818" y="60198"/>
                  </a:lnTo>
                  <a:lnTo>
                    <a:pt x="87122" y="68325"/>
                  </a:lnTo>
                  <a:lnTo>
                    <a:pt x="106552" y="76073"/>
                  </a:lnTo>
                  <a:lnTo>
                    <a:pt x="116204" y="80137"/>
                  </a:lnTo>
                  <a:lnTo>
                    <a:pt x="135635" y="87884"/>
                  </a:lnTo>
                  <a:lnTo>
                    <a:pt x="145287" y="92201"/>
                  </a:lnTo>
                  <a:lnTo>
                    <a:pt x="155067" y="96012"/>
                  </a:lnTo>
                  <a:lnTo>
                    <a:pt x="191261" y="82423"/>
                  </a:lnTo>
                  <a:lnTo>
                    <a:pt x="198374" y="80010"/>
                  </a:lnTo>
                  <a:lnTo>
                    <a:pt x="220345" y="71882"/>
                  </a:lnTo>
                  <a:lnTo>
                    <a:pt x="227456" y="69087"/>
                  </a:lnTo>
                  <a:lnTo>
                    <a:pt x="235076" y="66548"/>
                  </a:lnTo>
                  <a:lnTo>
                    <a:pt x="249300" y="60960"/>
                  </a:lnTo>
                  <a:lnTo>
                    <a:pt x="264159" y="55752"/>
                  </a:lnTo>
                  <a:lnTo>
                    <a:pt x="271272" y="53086"/>
                  </a:lnTo>
                  <a:lnTo>
                    <a:pt x="210311" y="33020"/>
                  </a:lnTo>
                  <a:lnTo>
                    <a:pt x="149986" y="12954"/>
                  </a:lnTo>
                  <a:lnTo>
                    <a:pt x="139573" y="10033"/>
                  </a:lnTo>
                  <a:lnTo>
                    <a:pt x="109474" y="0"/>
                  </a:lnTo>
                  <a:close/>
                </a:path>
              </a:pathLst>
            </a:custGeom>
            <a:solidFill>
              <a:srgbClr val="AEA8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8" name="object 3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787639" y="3413759"/>
              <a:ext cx="246887" cy="88391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7725155" y="3304031"/>
              <a:ext cx="437515" cy="149860"/>
            </a:xfrm>
            <a:custGeom>
              <a:avLst/>
              <a:gdLst/>
              <a:ahLst/>
              <a:cxnLst/>
              <a:rect l="l" t="t" r="r" b="b"/>
              <a:pathLst>
                <a:path w="437515" h="149860">
                  <a:moveTo>
                    <a:pt x="104521" y="0"/>
                  </a:moveTo>
                  <a:lnTo>
                    <a:pt x="0" y="26923"/>
                  </a:lnTo>
                  <a:lnTo>
                    <a:pt x="329565" y="149351"/>
                  </a:lnTo>
                  <a:lnTo>
                    <a:pt x="437388" y="108076"/>
                  </a:lnTo>
                  <a:lnTo>
                    <a:pt x="104521" y="0"/>
                  </a:lnTo>
                  <a:close/>
                </a:path>
              </a:pathLst>
            </a:custGeom>
            <a:solidFill>
              <a:srgbClr val="2B25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7732776" y="3302508"/>
              <a:ext cx="426720" cy="146685"/>
            </a:xfrm>
            <a:custGeom>
              <a:avLst/>
              <a:gdLst/>
              <a:ahLst/>
              <a:cxnLst/>
              <a:rect l="l" t="t" r="r" b="b"/>
              <a:pathLst>
                <a:path w="426720" h="146685">
                  <a:moveTo>
                    <a:pt x="98805" y="0"/>
                  </a:moveTo>
                  <a:lnTo>
                    <a:pt x="0" y="26542"/>
                  </a:lnTo>
                  <a:lnTo>
                    <a:pt x="322579" y="146303"/>
                  </a:lnTo>
                  <a:lnTo>
                    <a:pt x="426720" y="107695"/>
                  </a:lnTo>
                  <a:lnTo>
                    <a:pt x="98805" y="0"/>
                  </a:lnTo>
                  <a:close/>
                </a:path>
              </a:pathLst>
            </a:custGeom>
            <a:solidFill>
              <a:srgbClr val="BBB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7740395" y="3300983"/>
              <a:ext cx="419100" cy="143510"/>
            </a:xfrm>
            <a:custGeom>
              <a:avLst/>
              <a:gdLst/>
              <a:ahLst/>
              <a:cxnLst/>
              <a:rect l="l" t="t" r="r" b="b"/>
              <a:pathLst>
                <a:path w="419100" h="143510">
                  <a:moveTo>
                    <a:pt x="91821" y="0"/>
                  </a:moveTo>
                  <a:lnTo>
                    <a:pt x="0" y="25907"/>
                  </a:lnTo>
                  <a:lnTo>
                    <a:pt x="320167" y="143255"/>
                  </a:lnTo>
                  <a:lnTo>
                    <a:pt x="419100" y="108838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9B9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7755636" y="3300983"/>
              <a:ext cx="388620" cy="137160"/>
            </a:xfrm>
            <a:custGeom>
              <a:avLst/>
              <a:gdLst/>
              <a:ahLst/>
              <a:cxnLst/>
              <a:rect l="l" t="t" r="r" b="b"/>
              <a:pathLst>
                <a:path w="388620" h="137160">
                  <a:moveTo>
                    <a:pt x="329184" y="136271"/>
                  </a:moveTo>
                  <a:lnTo>
                    <a:pt x="3937" y="19812"/>
                  </a:lnTo>
                  <a:lnTo>
                    <a:pt x="0" y="20955"/>
                  </a:lnTo>
                  <a:lnTo>
                    <a:pt x="322072" y="137160"/>
                  </a:lnTo>
                  <a:lnTo>
                    <a:pt x="329184" y="136271"/>
                  </a:lnTo>
                  <a:close/>
                </a:path>
                <a:path w="388620" h="137160">
                  <a:moveTo>
                    <a:pt x="348996" y="129921"/>
                  </a:moveTo>
                  <a:lnTo>
                    <a:pt x="25654" y="13716"/>
                  </a:lnTo>
                  <a:lnTo>
                    <a:pt x="21336" y="14859"/>
                  </a:lnTo>
                  <a:lnTo>
                    <a:pt x="341884" y="131064"/>
                  </a:lnTo>
                  <a:lnTo>
                    <a:pt x="348996" y="129921"/>
                  </a:lnTo>
                  <a:close/>
                </a:path>
                <a:path w="388620" h="137160">
                  <a:moveTo>
                    <a:pt x="368808" y="122301"/>
                  </a:moveTo>
                  <a:lnTo>
                    <a:pt x="45466" y="7620"/>
                  </a:lnTo>
                  <a:lnTo>
                    <a:pt x="41148" y="8763"/>
                  </a:lnTo>
                  <a:lnTo>
                    <a:pt x="361696" y="123444"/>
                  </a:lnTo>
                  <a:lnTo>
                    <a:pt x="368808" y="122301"/>
                  </a:lnTo>
                  <a:close/>
                </a:path>
                <a:path w="388620" h="137160">
                  <a:moveTo>
                    <a:pt x="388620" y="114554"/>
                  </a:moveTo>
                  <a:lnTo>
                    <a:pt x="60452" y="0"/>
                  </a:lnTo>
                  <a:lnTo>
                    <a:pt x="56388" y="1143"/>
                  </a:lnTo>
                  <a:lnTo>
                    <a:pt x="381508" y="115824"/>
                  </a:lnTo>
                  <a:lnTo>
                    <a:pt x="388620" y="114554"/>
                  </a:lnTo>
                  <a:close/>
                </a:path>
              </a:pathLst>
            </a:custGeom>
            <a:solidFill>
              <a:srgbClr val="BBB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3" name="object 3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28204" y="3316224"/>
              <a:ext cx="431292" cy="134112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7598664" y="3372612"/>
              <a:ext cx="332740" cy="155575"/>
            </a:xfrm>
            <a:custGeom>
              <a:avLst/>
              <a:gdLst/>
              <a:ahLst/>
              <a:cxnLst/>
              <a:rect l="l" t="t" r="r" b="b"/>
              <a:pathLst>
                <a:path w="332740" h="155575">
                  <a:moveTo>
                    <a:pt x="0" y="0"/>
                  </a:moveTo>
                  <a:lnTo>
                    <a:pt x="1142" y="7747"/>
                  </a:lnTo>
                  <a:lnTo>
                    <a:pt x="10413" y="23113"/>
                  </a:lnTo>
                  <a:lnTo>
                    <a:pt x="306450" y="145414"/>
                  </a:lnTo>
                  <a:lnTo>
                    <a:pt x="329691" y="155448"/>
                  </a:lnTo>
                  <a:lnTo>
                    <a:pt x="332231" y="137413"/>
                  </a:lnTo>
                  <a:lnTo>
                    <a:pt x="329691" y="135762"/>
                  </a:lnTo>
                  <a:lnTo>
                    <a:pt x="313308" y="128397"/>
                  </a:lnTo>
                  <a:lnTo>
                    <a:pt x="271652" y="110871"/>
                  </a:lnTo>
                  <a:lnTo>
                    <a:pt x="200278" y="81279"/>
                  </a:lnTo>
                  <a:lnTo>
                    <a:pt x="184911" y="75184"/>
                  </a:lnTo>
                  <a:lnTo>
                    <a:pt x="153415" y="62102"/>
                  </a:lnTo>
                  <a:lnTo>
                    <a:pt x="137667" y="56007"/>
                  </a:lnTo>
                  <a:lnTo>
                    <a:pt x="92455" y="37591"/>
                  </a:lnTo>
                  <a:lnTo>
                    <a:pt x="14604" y="5714"/>
                  </a:lnTo>
                  <a:lnTo>
                    <a:pt x="3936" y="1650"/>
                  </a:lnTo>
                  <a:lnTo>
                    <a:pt x="1142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7728204" y="3430524"/>
              <a:ext cx="41275" cy="24765"/>
            </a:xfrm>
            <a:custGeom>
              <a:avLst/>
              <a:gdLst/>
              <a:ahLst/>
              <a:cxnLst/>
              <a:rect l="l" t="t" r="r" b="b"/>
              <a:pathLst>
                <a:path w="41275" h="24764">
                  <a:moveTo>
                    <a:pt x="0" y="0"/>
                  </a:moveTo>
                  <a:lnTo>
                    <a:pt x="1143" y="6476"/>
                  </a:lnTo>
                  <a:lnTo>
                    <a:pt x="40004" y="24384"/>
                  </a:lnTo>
                  <a:lnTo>
                    <a:pt x="41148" y="1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115300" y="3422903"/>
              <a:ext cx="58419" cy="29209"/>
            </a:xfrm>
            <a:custGeom>
              <a:avLst/>
              <a:gdLst/>
              <a:ahLst/>
              <a:cxnLst/>
              <a:rect l="l" t="t" r="r" b="b"/>
              <a:pathLst>
                <a:path w="58420" h="29210">
                  <a:moveTo>
                    <a:pt x="6096" y="22860"/>
                  </a:moveTo>
                  <a:lnTo>
                    <a:pt x="635" y="27178"/>
                  </a:lnTo>
                  <a:lnTo>
                    <a:pt x="0" y="28956"/>
                  </a:lnTo>
                  <a:lnTo>
                    <a:pt x="5080" y="28067"/>
                  </a:lnTo>
                  <a:lnTo>
                    <a:pt x="6096" y="22860"/>
                  </a:lnTo>
                  <a:close/>
                </a:path>
                <a:path w="58420" h="29210">
                  <a:moveTo>
                    <a:pt x="18288" y="16764"/>
                  </a:moveTo>
                  <a:lnTo>
                    <a:pt x="10668" y="20828"/>
                  </a:lnTo>
                  <a:lnTo>
                    <a:pt x="10668" y="25908"/>
                  </a:lnTo>
                  <a:lnTo>
                    <a:pt x="17272" y="23749"/>
                  </a:lnTo>
                  <a:lnTo>
                    <a:pt x="18288" y="16764"/>
                  </a:lnTo>
                  <a:close/>
                </a:path>
                <a:path w="58420" h="29210">
                  <a:moveTo>
                    <a:pt x="32004" y="10668"/>
                  </a:moveTo>
                  <a:lnTo>
                    <a:pt x="22352" y="15367"/>
                  </a:lnTo>
                  <a:lnTo>
                    <a:pt x="21336" y="22860"/>
                  </a:lnTo>
                  <a:lnTo>
                    <a:pt x="30226" y="20701"/>
                  </a:lnTo>
                  <a:lnTo>
                    <a:pt x="32004" y="10668"/>
                  </a:lnTo>
                  <a:close/>
                </a:path>
                <a:path w="58420" h="29210">
                  <a:moveTo>
                    <a:pt x="44196" y="4572"/>
                  </a:moveTo>
                  <a:lnTo>
                    <a:pt x="33909" y="9271"/>
                  </a:lnTo>
                  <a:lnTo>
                    <a:pt x="33528" y="19812"/>
                  </a:lnTo>
                  <a:lnTo>
                    <a:pt x="42037" y="17145"/>
                  </a:lnTo>
                  <a:lnTo>
                    <a:pt x="44196" y="4572"/>
                  </a:lnTo>
                  <a:close/>
                </a:path>
                <a:path w="58420" h="29210">
                  <a:moveTo>
                    <a:pt x="57912" y="0"/>
                  </a:moveTo>
                  <a:lnTo>
                    <a:pt x="48514" y="3556"/>
                  </a:lnTo>
                  <a:lnTo>
                    <a:pt x="47244" y="16764"/>
                  </a:lnTo>
                  <a:lnTo>
                    <a:pt x="55626" y="13462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1E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7901939" y="3313175"/>
              <a:ext cx="187960" cy="62865"/>
            </a:xfrm>
            <a:custGeom>
              <a:avLst/>
              <a:gdLst/>
              <a:ahLst/>
              <a:cxnLst/>
              <a:rect l="l" t="t" r="r" b="b"/>
              <a:pathLst>
                <a:path w="187959" h="62864">
                  <a:moveTo>
                    <a:pt x="16636" y="0"/>
                  </a:moveTo>
                  <a:lnTo>
                    <a:pt x="0" y="7365"/>
                  </a:lnTo>
                  <a:lnTo>
                    <a:pt x="170560" y="62484"/>
                  </a:lnTo>
                  <a:lnTo>
                    <a:pt x="187451" y="60833"/>
                  </a:lnTo>
                  <a:lnTo>
                    <a:pt x="16636" y="0"/>
                  </a:lnTo>
                  <a:close/>
                </a:path>
              </a:pathLst>
            </a:custGeom>
            <a:solidFill>
              <a:srgbClr val="BBB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7860792" y="3063239"/>
              <a:ext cx="90170" cy="219710"/>
            </a:xfrm>
            <a:custGeom>
              <a:avLst/>
              <a:gdLst/>
              <a:ahLst/>
              <a:cxnLst/>
              <a:rect l="l" t="t" r="r" b="b"/>
              <a:pathLst>
                <a:path w="90170" h="219710">
                  <a:moveTo>
                    <a:pt x="86994" y="0"/>
                  </a:moveTo>
                  <a:lnTo>
                    <a:pt x="0" y="219456"/>
                  </a:lnTo>
                  <a:lnTo>
                    <a:pt x="4063" y="219456"/>
                  </a:lnTo>
                  <a:lnTo>
                    <a:pt x="89915" y="5080"/>
                  </a:lnTo>
                  <a:lnTo>
                    <a:pt x="86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7949183" y="3064763"/>
              <a:ext cx="325120" cy="86995"/>
            </a:xfrm>
            <a:custGeom>
              <a:avLst/>
              <a:gdLst/>
              <a:ahLst/>
              <a:cxnLst/>
              <a:rect l="l" t="t" r="r" b="b"/>
              <a:pathLst>
                <a:path w="325120" h="86994">
                  <a:moveTo>
                    <a:pt x="0" y="0"/>
                  </a:moveTo>
                  <a:lnTo>
                    <a:pt x="1143" y="4825"/>
                  </a:lnTo>
                  <a:lnTo>
                    <a:pt x="322072" y="86868"/>
                  </a:lnTo>
                  <a:lnTo>
                    <a:pt x="324612" y="83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620000" y="3581399"/>
              <a:ext cx="713740" cy="480059"/>
            </a:xfrm>
            <a:custGeom>
              <a:avLst/>
              <a:gdLst/>
              <a:ahLst/>
              <a:cxnLst/>
              <a:rect l="l" t="t" r="r" b="b"/>
              <a:pathLst>
                <a:path w="713740" h="480060">
                  <a:moveTo>
                    <a:pt x="371475" y="0"/>
                  </a:moveTo>
                  <a:lnTo>
                    <a:pt x="350647" y="0"/>
                  </a:lnTo>
                  <a:lnTo>
                    <a:pt x="337693" y="10033"/>
                  </a:lnTo>
                  <a:lnTo>
                    <a:pt x="239141" y="244220"/>
                  </a:lnTo>
                  <a:lnTo>
                    <a:pt x="0" y="319405"/>
                  </a:lnTo>
                  <a:lnTo>
                    <a:pt x="0" y="324738"/>
                  </a:lnTo>
                  <a:lnTo>
                    <a:pt x="380" y="328930"/>
                  </a:lnTo>
                  <a:lnTo>
                    <a:pt x="324866" y="478155"/>
                  </a:lnTo>
                  <a:lnTo>
                    <a:pt x="343153" y="480060"/>
                  </a:lnTo>
                  <a:lnTo>
                    <a:pt x="563879" y="398780"/>
                  </a:lnTo>
                  <a:lnTo>
                    <a:pt x="590169" y="386461"/>
                  </a:lnTo>
                  <a:lnTo>
                    <a:pt x="592708" y="378460"/>
                  </a:lnTo>
                  <a:lnTo>
                    <a:pt x="605154" y="370839"/>
                  </a:lnTo>
                  <a:lnTo>
                    <a:pt x="713231" y="104012"/>
                  </a:lnTo>
                  <a:lnTo>
                    <a:pt x="713231" y="101726"/>
                  </a:lnTo>
                  <a:lnTo>
                    <a:pt x="701421" y="82168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7E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859267" y="3585971"/>
              <a:ext cx="463550" cy="355600"/>
            </a:xfrm>
            <a:custGeom>
              <a:avLst/>
              <a:gdLst/>
              <a:ahLst/>
              <a:cxnLst/>
              <a:rect l="l" t="t" r="r" b="b"/>
              <a:pathLst>
                <a:path w="463550" h="355600">
                  <a:moveTo>
                    <a:pt x="121538" y="0"/>
                  </a:moveTo>
                  <a:lnTo>
                    <a:pt x="95757" y="4190"/>
                  </a:lnTo>
                  <a:lnTo>
                    <a:pt x="0" y="237235"/>
                  </a:lnTo>
                  <a:lnTo>
                    <a:pt x="357758" y="355091"/>
                  </a:lnTo>
                  <a:lnTo>
                    <a:pt x="458724" y="109727"/>
                  </a:lnTo>
                  <a:lnTo>
                    <a:pt x="463296" y="96900"/>
                  </a:lnTo>
                  <a:lnTo>
                    <a:pt x="463296" y="93852"/>
                  </a:lnTo>
                  <a:lnTo>
                    <a:pt x="462152" y="89915"/>
                  </a:lnTo>
                  <a:lnTo>
                    <a:pt x="459739" y="85725"/>
                  </a:lnTo>
                  <a:lnTo>
                    <a:pt x="454659" y="82422"/>
                  </a:lnTo>
                  <a:lnTo>
                    <a:pt x="453262" y="81914"/>
                  </a:lnTo>
                  <a:lnTo>
                    <a:pt x="451484" y="80898"/>
                  </a:lnTo>
                  <a:lnTo>
                    <a:pt x="449325" y="80390"/>
                  </a:lnTo>
                  <a:lnTo>
                    <a:pt x="447548" y="79628"/>
                  </a:lnTo>
                  <a:lnTo>
                    <a:pt x="443610" y="78485"/>
                  </a:lnTo>
                  <a:lnTo>
                    <a:pt x="440435" y="77088"/>
                  </a:lnTo>
                  <a:lnTo>
                    <a:pt x="121538" y="0"/>
                  </a:lnTo>
                  <a:close/>
                </a:path>
              </a:pathLst>
            </a:custGeom>
            <a:solidFill>
              <a:srgbClr val="BBB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863839" y="3585971"/>
              <a:ext cx="445134" cy="340360"/>
            </a:xfrm>
            <a:custGeom>
              <a:avLst/>
              <a:gdLst/>
              <a:ahLst/>
              <a:cxnLst/>
              <a:rect l="l" t="t" r="r" b="b"/>
              <a:pathLst>
                <a:path w="445134" h="340360">
                  <a:moveTo>
                    <a:pt x="116966" y="0"/>
                  </a:moveTo>
                  <a:lnTo>
                    <a:pt x="113791" y="507"/>
                  </a:lnTo>
                  <a:lnTo>
                    <a:pt x="110489" y="762"/>
                  </a:lnTo>
                  <a:lnTo>
                    <a:pt x="101218" y="2286"/>
                  </a:lnTo>
                  <a:lnTo>
                    <a:pt x="91820" y="3555"/>
                  </a:lnTo>
                  <a:lnTo>
                    <a:pt x="0" y="227075"/>
                  </a:lnTo>
                  <a:lnTo>
                    <a:pt x="21462" y="233933"/>
                  </a:lnTo>
                  <a:lnTo>
                    <a:pt x="43052" y="241300"/>
                  </a:lnTo>
                  <a:lnTo>
                    <a:pt x="53848" y="244601"/>
                  </a:lnTo>
                  <a:lnTo>
                    <a:pt x="64261" y="248284"/>
                  </a:lnTo>
                  <a:lnTo>
                    <a:pt x="107314" y="262381"/>
                  </a:lnTo>
                  <a:lnTo>
                    <a:pt x="117982" y="265683"/>
                  </a:lnTo>
                  <a:lnTo>
                    <a:pt x="139573" y="273050"/>
                  </a:lnTo>
                  <a:lnTo>
                    <a:pt x="150367" y="276351"/>
                  </a:lnTo>
                  <a:lnTo>
                    <a:pt x="193039" y="290575"/>
                  </a:lnTo>
                  <a:lnTo>
                    <a:pt x="203834" y="293877"/>
                  </a:lnTo>
                  <a:lnTo>
                    <a:pt x="214629" y="297560"/>
                  </a:lnTo>
                  <a:lnTo>
                    <a:pt x="268477" y="315086"/>
                  </a:lnTo>
                  <a:lnTo>
                    <a:pt x="289559" y="322325"/>
                  </a:lnTo>
                  <a:lnTo>
                    <a:pt x="300354" y="325627"/>
                  </a:lnTo>
                  <a:lnTo>
                    <a:pt x="321817" y="332994"/>
                  </a:lnTo>
                  <a:lnTo>
                    <a:pt x="343407" y="339851"/>
                  </a:lnTo>
                  <a:lnTo>
                    <a:pt x="355600" y="310641"/>
                  </a:lnTo>
                  <a:lnTo>
                    <a:pt x="373506" y="266319"/>
                  </a:lnTo>
                  <a:lnTo>
                    <a:pt x="379729" y="251840"/>
                  </a:lnTo>
                  <a:lnTo>
                    <a:pt x="391794" y="222376"/>
                  </a:lnTo>
                  <a:lnTo>
                    <a:pt x="410209" y="178307"/>
                  </a:lnTo>
                  <a:lnTo>
                    <a:pt x="415925" y="163448"/>
                  </a:lnTo>
                  <a:lnTo>
                    <a:pt x="441705" y="101600"/>
                  </a:lnTo>
                  <a:lnTo>
                    <a:pt x="445007" y="92455"/>
                  </a:lnTo>
                  <a:lnTo>
                    <a:pt x="444626" y="89407"/>
                  </a:lnTo>
                  <a:lnTo>
                    <a:pt x="443483" y="85725"/>
                  </a:lnTo>
                  <a:lnTo>
                    <a:pt x="441070" y="81914"/>
                  </a:lnTo>
                  <a:lnTo>
                    <a:pt x="436752" y="78612"/>
                  </a:lnTo>
                  <a:lnTo>
                    <a:pt x="433450" y="77469"/>
                  </a:lnTo>
                  <a:lnTo>
                    <a:pt x="431673" y="76580"/>
                  </a:lnTo>
                  <a:lnTo>
                    <a:pt x="423036" y="73786"/>
                  </a:lnTo>
                  <a:lnTo>
                    <a:pt x="413384" y="71627"/>
                  </a:lnTo>
                  <a:lnTo>
                    <a:pt x="404113" y="69087"/>
                  </a:lnTo>
                  <a:lnTo>
                    <a:pt x="394334" y="66801"/>
                  </a:lnTo>
                  <a:lnTo>
                    <a:pt x="384682" y="64261"/>
                  </a:lnTo>
                  <a:lnTo>
                    <a:pt x="375030" y="62102"/>
                  </a:lnTo>
                  <a:lnTo>
                    <a:pt x="355980" y="57276"/>
                  </a:lnTo>
                  <a:lnTo>
                    <a:pt x="346328" y="55117"/>
                  </a:lnTo>
                  <a:lnTo>
                    <a:pt x="288925" y="41147"/>
                  </a:lnTo>
                  <a:lnTo>
                    <a:pt x="260095" y="34543"/>
                  </a:lnTo>
                  <a:lnTo>
                    <a:pt x="250825" y="32003"/>
                  </a:lnTo>
                  <a:lnTo>
                    <a:pt x="212470" y="22732"/>
                  </a:lnTo>
                  <a:lnTo>
                    <a:pt x="183768" y="16128"/>
                  </a:lnTo>
                  <a:lnTo>
                    <a:pt x="174370" y="13588"/>
                  </a:lnTo>
                  <a:lnTo>
                    <a:pt x="116966" y="0"/>
                  </a:lnTo>
                  <a:close/>
                </a:path>
              </a:pathLst>
            </a:custGeom>
            <a:solidFill>
              <a:srgbClr val="BEB9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7868411" y="3584447"/>
              <a:ext cx="425450" cy="326390"/>
            </a:xfrm>
            <a:custGeom>
              <a:avLst/>
              <a:gdLst/>
              <a:ahLst/>
              <a:cxnLst/>
              <a:rect l="l" t="t" r="r" b="b"/>
              <a:pathLst>
                <a:path w="425450" h="326389">
                  <a:moveTo>
                    <a:pt x="111887" y="0"/>
                  </a:moveTo>
                  <a:lnTo>
                    <a:pt x="108966" y="507"/>
                  </a:lnTo>
                  <a:lnTo>
                    <a:pt x="105791" y="762"/>
                  </a:lnTo>
                  <a:lnTo>
                    <a:pt x="102870" y="1397"/>
                  </a:lnTo>
                  <a:lnTo>
                    <a:pt x="99949" y="1650"/>
                  </a:lnTo>
                  <a:lnTo>
                    <a:pt x="97155" y="2286"/>
                  </a:lnTo>
                  <a:lnTo>
                    <a:pt x="93980" y="2539"/>
                  </a:lnTo>
                  <a:lnTo>
                    <a:pt x="87884" y="3682"/>
                  </a:lnTo>
                  <a:lnTo>
                    <a:pt x="77089" y="30479"/>
                  </a:lnTo>
                  <a:lnTo>
                    <a:pt x="71247" y="43941"/>
                  </a:lnTo>
                  <a:lnTo>
                    <a:pt x="55245" y="83819"/>
                  </a:lnTo>
                  <a:lnTo>
                    <a:pt x="49530" y="97408"/>
                  </a:lnTo>
                  <a:lnTo>
                    <a:pt x="38735" y="124206"/>
                  </a:lnTo>
                  <a:lnTo>
                    <a:pt x="16510" y="177545"/>
                  </a:lnTo>
                  <a:lnTo>
                    <a:pt x="11176" y="191007"/>
                  </a:lnTo>
                  <a:lnTo>
                    <a:pt x="5334" y="204469"/>
                  </a:lnTo>
                  <a:lnTo>
                    <a:pt x="0" y="217931"/>
                  </a:lnTo>
                  <a:lnTo>
                    <a:pt x="51308" y="234695"/>
                  </a:lnTo>
                  <a:lnTo>
                    <a:pt x="61595" y="238378"/>
                  </a:lnTo>
                  <a:lnTo>
                    <a:pt x="92075" y="248412"/>
                  </a:lnTo>
                  <a:lnTo>
                    <a:pt x="153797" y="268477"/>
                  </a:lnTo>
                  <a:lnTo>
                    <a:pt x="276733" y="309371"/>
                  </a:lnTo>
                  <a:lnTo>
                    <a:pt x="328041" y="326135"/>
                  </a:lnTo>
                  <a:lnTo>
                    <a:pt x="345186" y="283844"/>
                  </a:lnTo>
                  <a:lnTo>
                    <a:pt x="351282" y="269620"/>
                  </a:lnTo>
                  <a:lnTo>
                    <a:pt x="368427" y="227329"/>
                  </a:lnTo>
                  <a:lnTo>
                    <a:pt x="391795" y="170814"/>
                  </a:lnTo>
                  <a:lnTo>
                    <a:pt x="403225" y="142620"/>
                  </a:lnTo>
                  <a:lnTo>
                    <a:pt x="420878" y="100456"/>
                  </a:lnTo>
                  <a:lnTo>
                    <a:pt x="425196" y="88645"/>
                  </a:lnTo>
                  <a:lnTo>
                    <a:pt x="424815" y="85851"/>
                  </a:lnTo>
                  <a:lnTo>
                    <a:pt x="312547" y="48640"/>
                  </a:lnTo>
                  <a:lnTo>
                    <a:pt x="257683" y="35306"/>
                  </a:lnTo>
                  <a:lnTo>
                    <a:pt x="239776" y="30733"/>
                  </a:lnTo>
                  <a:lnTo>
                    <a:pt x="221488" y="26543"/>
                  </a:lnTo>
                  <a:lnTo>
                    <a:pt x="166751" y="13080"/>
                  </a:lnTo>
                  <a:lnTo>
                    <a:pt x="111887" y="0"/>
                  </a:lnTo>
                  <a:close/>
                </a:path>
              </a:pathLst>
            </a:custGeom>
            <a:solidFill>
              <a:srgbClr val="C4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872983" y="3584447"/>
              <a:ext cx="405765" cy="311150"/>
            </a:xfrm>
            <a:custGeom>
              <a:avLst/>
              <a:gdLst/>
              <a:ahLst/>
              <a:cxnLst/>
              <a:rect l="l" t="t" r="r" b="b"/>
              <a:pathLst>
                <a:path w="405765" h="311150">
                  <a:moveTo>
                    <a:pt x="106425" y="0"/>
                  </a:moveTo>
                  <a:lnTo>
                    <a:pt x="97790" y="1142"/>
                  </a:lnTo>
                  <a:lnTo>
                    <a:pt x="94996" y="1777"/>
                  </a:lnTo>
                  <a:lnTo>
                    <a:pt x="92583" y="1904"/>
                  </a:lnTo>
                  <a:lnTo>
                    <a:pt x="89662" y="2539"/>
                  </a:lnTo>
                  <a:lnTo>
                    <a:pt x="86741" y="2793"/>
                  </a:lnTo>
                  <a:lnTo>
                    <a:pt x="83947" y="3301"/>
                  </a:lnTo>
                  <a:lnTo>
                    <a:pt x="78486" y="16255"/>
                  </a:lnTo>
                  <a:lnTo>
                    <a:pt x="73533" y="28828"/>
                  </a:lnTo>
                  <a:lnTo>
                    <a:pt x="62738" y="54482"/>
                  </a:lnTo>
                  <a:lnTo>
                    <a:pt x="57785" y="67309"/>
                  </a:lnTo>
                  <a:lnTo>
                    <a:pt x="52324" y="79882"/>
                  </a:lnTo>
                  <a:lnTo>
                    <a:pt x="47371" y="92837"/>
                  </a:lnTo>
                  <a:lnTo>
                    <a:pt x="36575" y="118490"/>
                  </a:lnTo>
                  <a:lnTo>
                    <a:pt x="31623" y="131063"/>
                  </a:lnTo>
                  <a:lnTo>
                    <a:pt x="26162" y="143890"/>
                  </a:lnTo>
                  <a:lnTo>
                    <a:pt x="0" y="207644"/>
                  </a:lnTo>
                  <a:lnTo>
                    <a:pt x="9779" y="211074"/>
                  </a:lnTo>
                  <a:lnTo>
                    <a:pt x="19812" y="214121"/>
                  </a:lnTo>
                  <a:lnTo>
                    <a:pt x="48768" y="223900"/>
                  </a:lnTo>
                  <a:lnTo>
                    <a:pt x="58800" y="226949"/>
                  </a:lnTo>
                  <a:lnTo>
                    <a:pt x="68452" y="230377"/>
                  </a:lnTo>
                  <a:lnTo>
                    <a:pt x="87757" y="236727"/>
                  </a:lnTo>
                  <a:lnTo>
                    <a:pt x="97790" y="239775"/>
                  </a:lnTo>
                  <a:lnTo>
                    <a:pt x="107569" y="243204"/>
                  </a:lnTo>
                  <a:lnTo>
                    <a:pt x="117221" y="246252"/>
                  </a:lnTo>
                  <a:lnTo>
                    <a:pt x="126873" y="249681"/>
                  </a:lnTo>
                  <a:lnTo>
                    <a:pt x="136906" y="252729"/>
                  </a:lnTo>
                  <a:lnTo>
                    <a:pt x="156337" y="259079"/>
                  </a:lnTo>
                  <a:lnTo>
                    <a:pt x="165989" y="262508"/>
                  </a:lnTo>
                  <a:lnTo>
                    <a:pt x="214757" y="278638"/>
                  </a:lnTo>
                  <a:lnTo>
                    <a:pt x="224790" y="281685"/>
                  </a:lnTo>
                  <a:lnTo>
                    <a:pt x="253746" y="291591"/>
                  </a:lnTo>
                  <a:lnTo>
                    <a:pt x="263779" y="294639"/>
                  </a:lnTo>
                  <a:lnTo>
                    <a:pt x="273431" y="297941"/>
                  </a:lnTo>
                  <a:lnTo>
                    <a:pt x="283210" y="300989"/>
                  </a:lnTo>
                  <a:lnTo>
                    <a:pt x="292862" y="304419"/>
                  </a:lnTo>
                  <a:lnTo>
                    <a:pt x="312547" y="310895"/>
                  </a:lnTo>
                  <a:lnTo>
                    <a:pt x="323723" y="283971"/>
                  </a:lnTo>
                  <a:lnTo>
                    <a:pt x="329438" y="270637"/>
                  </a:lnTo>
                  <a:lnTo>
                    <a:pt x="334772" y="257175"/>
                  </a:lnTo>
                  <a:lnTo>
                    <a:pt x="340487" y="243712"/>
                  </a:lnTo>
                  <a:lnTo>
                    <a:pt x="345821" y="230377"/>
                  </a:lnTo>
                  <a:lnTo>
                    <a:pt x="368173" y="176402"/>
                  </a:lnTo>
                  <a:lnTo>
                    <a:pt x="384556" y="136144"/>
                  </a:lnTo>
                  <a:lnTo>
                    <a:pt x="390017" y="122427"/>
                  </a:lnTo>
                  <a:lnTo>
                    <a:pt x="395732" y="108965"/>
                  </a:lnTo>
                  <a:lnTo>
                    <a:pt x="401066" y="95631"/>
                  </a:lnTo>
                  <a:lnTo>
                    <a:pt x="405384" y="84074"/>
                  </a:lnTo>
                  <a:lnTo>
                    <a:pt x="405002" y="81660"/>
                  </a:lnTo>
                  <a:lnTo>
                    <a:pt x="389636" y="69087"/>
                  </a:lnTo>
                  <a:lnTo>
                    <a:pt x="385318" y="67309"/>
                  </a:lnTo>
                  <a:lnTo>
                    <a:pt x="332994" y="54737"/>
                  </a:lnTo>
                  <a:lnTo>
                    <a:pt x="324485" y="52450"/>
                  </a:lnTo>
                  <a:lnTo>
                    <a:pt x="315468" y="50545"/>
                  </a:lnTo>
                  <a:lnTo>
                    <a:pt x="280670" y="42290"/>
                  </a:lnTo>
                  <a:lnTo>
                    <a:pt x="272034" y="40004"/>
                  </a:lnTo>
                  <a:lnTo>
                    <a:pt x="263017" y="37972"/>
                  </a:lnTo>
                  <a:lnTo>
                    <a:pt x="245872" y="33527"/>
                  </a:lnTo>
                  <a:lnTo>
                    <a:pt x="236982" y="31622"/>
                  </a:lnTo>
                  <a:lnTo>
                    <a:pt x="228346" y="29337"/>
                  </a:lnTo>
                  <a:lnTo>
                    <a:pt x="219710" y="27431"/>
                  </a:lnTo>
                  <a:lnTo>
                    <a:pt x="176022" y="16763"/>
                  </a:lnTo>
                  <a:lnTo>
                    <a:pt x="167386" y="14859"/>
                  </a:lnTo>
                  <a:lnTo>
                    <a:pt x="158876" y="12573"/>
                  </a:lnTo>
                  <a:lnTo>
                    <a:pt x="149860" y="10667"/>
                  </a:lnTo>
                  <a:lnTo>
                    <a:pt x="124079" y="4190"/>
                  </a:lnTo>
                  <a:lnTo>
                    <a:pt x="115062" y="2286"/>
                  </a:lnTo>
                  <a:lnTo>
                    <a:pt x="106425" y="0"/>
                  </a:lnTo>
                  <a:close/>
                </a:path>
              </a:pathLst>
            </a:custGeom>
            <a:solidFill>
              <a:srgbClr val="C4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877555" y="3584447"/>
              <a:ext cx="386080" cy="295910"/>
            </a:xfrm>
            <a:custGeom>
              <a:avLst/>
              <a:gdLst/>
              <a:ahLst/>
              <a:cxnLst/>
              <a:rect l="l" t="t" r="r" b="b"/>
              <a:pathLst>
                <a:path w="386079" h="295910">
                  <a:moveTo>
                    <a:pt x="101219" y="0"/>
                  </a:moveTo>
                  <a:lnTo>
                    <a:pt x="98425" y="253"/>
                  </a:lnTo>
                  <a:lnTo>
                    <a:pt x="95885" y="888"/>
                  </a:lnTo>
                  <a:lnTo>
                    <a:pt x="93091" y="1142"/>
                  </a:lnTo>
                  <a:lnTo>
                    <a:pt x="90550" y="1777"/>
                  </a:lnTo>
                  <a:lnTo>
                    <a:pt x="87757" y="2031"/>
                  </a:lnTo>
                  <a:lnTo>
                    <a:pt x="85217" y="2539"/>
                  </a:lnTo>
                  <a:lnTo>
                    <a:pt x="82296" y="2793"/>
                  </a:lnTo>
                  <a:lnTo>
                    <a:pt x="79883" y="3301"/>
                  </a:lnTo>
                  <a:lnTo>
                    <a:pt x="64770" y="39750"/>
                  </a:lnTo>
                  <a:lnTo>
                    <a:pt x="35051" y="112649"/>
                  </a:lnTo>
                  <a:lnTo>
                    <a:pt x="0" y="197612"/>
                  </a:lnTo>
                  <a:lnTo>
                    <a:pt x="297434" y="295656"/>
                  </a:lnTo>
                  <a:lnTo>
                    <a:pt x="302895" y="282828"/>
                  </a:lnTo>
                  <a:lnTo>
                    <a:pt x="307848" y="270001"/>
                  </a:lnTo>
                  <a:lnTo>
                    <a:pt x="313182" y="257428"/>
                  </a:lnTo>
                  <a:lnTo>
                    <a:pt x="318262" y="244601"/>
                  </a:lnTo>
                  <a:lnTo>
                    <a:pt x="329057" y="218820"/>
                  </a:lnTo>
                  <a:lnTo>
                    <a:pt x="334010" y="206247"/>
                  </a:lnTo>
                  <a:lnTo>
                    <a:pt x="344804" y="180466"/>
                  </a:lnTo>
                  <a:lnTo>
                    <a:pt x="349758" y="167766"/>
                  </a:lnTo>
                  <a:lnTo>
                    <a:pt x="355219" y="155194"/>
                  </a:lnTo>
                  <a:lnTo>
                    <a:pt x="360172" y="142239"/>
                  </a:lnTo>
                  <a:lnTo>
                    <a:pt x="370967" y="116585"/>
                  </a:lnTo>
                  <a:lnTo>
                    <a:pt x="375920" y="104012"/>
                  </a:lnTo>
                  <a:lnTo>
                    <a:pt x="384555" y="83057"/>
                  </a:lnTo>
                  <a:lnTo>
                    <a:pt x="385572" y="80263"/>
                  </a:lnTo>
                  <a:lnTo>
                    <a:pt x="385191" y="77724"/>
                  </a:lnTo>
                  <a:lnTo>
                    <a:pt x="371983" y="66293"/>
                  </a:lnTo>
                  <a:lnTo>
                    <a:pt x="366268" y="64007"/>
                  </a:lnTo>
                  <a:lnTo>
                    <a:pt x="341502" y="58165"/>
                  </a:lnTo>
                  <a:lnTo>
                    <a:pt x="333248" y="55879"/>
                  </a:lnTo>
                  <a:lnTo>
                    <a:pt x="283591" y="44195"/>
                  </a:lnTo>
                  <a:lnTo>
                    <a:pt x="275336" y="41909"/>
                  </a:lnTo>
                  <a:lnTo>
                    <a:pt x="242443" y="34162"/>
                  </a:lnTo>
                  <a:lnTo>
                    <a:pt x="233807" y="31876"/>
                  </a:lnTo>
                  <a:lnTo>
                    <a:pt x="184403" y="19938"/>
                  </a:lnTo>
                  <a:lnTo>
                    <a:pt x="134493" y="8127"/>
                  </a:lnTo>
                  <a:lnTo>
                    <a:pt x="125984" y="5841"/>
                  </a:lnTo>
                  <a:lnTo>
                    <a:pt x="101219" y="0"/>
                  </a:lnTo>
                  <a:close/>
                </a:path>
              </a:pathLst>
            </a:custGeom>
            <a:solidFill>
              <a:srgbClr val="C5C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7882127" y="3584447"/>
              <a:ext cx="365760" cy="280670"/>
            </a:xfrm>
            <a:custGeom>
              <a:avLst/>
              <a:gdLst/>
              <a:ahLst/>
              <a:cxnLst/>
              <a:rect l="l" t="t" r="r" b="b"/>
              <a:pathLst>
                <a:path w="365759" h="280670">
                  <a:moveTo>
                    <a:pt x="96012" y="0"/>
                  </a:moveTo>
                  <a:lnTo>
                    <a:pt x="91058" y="507"/>
                  </a:lnTo>
                  <a:lnTo>
                    <a:pt x="88519" y="1142"/>
                  </a:lnTo>
                  <a:lnTo>
                    <a:pt x="85598" y="1269"/>
                  </a:lnTo>
                  <a:lnTo>
                    <a:pt x="83185" y="1904"/>
                  </a:lnTo>
                  <a:lnTo>
                    <a:pt x="75565" y="3048"/>
                  </a:lnTo>
                  <a:lnTo>
                    <a:pt x="61595" y="37591"/>
                  </a:lnTo>
                  <a:lnTo>
                    <a:pt x="56642" y="49021"/>
                  </a:lnTo>
                  <a:lnTo>
                    <a:pt x="47371" y="72008"/>
                  </a:lnTo>
                  <a:lnTo>
                    <a:pt x="37592" y="95122"/>
                  </a:lnTo>
                  <a:lnTo>
                    <a:pt x="23622" y="129666"/>
                  </a:lnTo>
                  <a:lnTo>
                    <a:pt x="13970" y="152526"/>
                  </a:lnTo>
                  <a:lnTo>
                    <a:pt x="0" y="187197"/>
                  </a:lnTo>
                  <a:lnTo>
                    <a:pt x="8890" y="189991"/>
                  </a:lnTo>
                  <a:lnTo>
                    <a:pt x="17525" y="193039"/>
                  </a:lnTo>
                  <a:lnTo>
                    <a:pt x="26543" y="195833"/>
                  </a:lnTo>
                  <a:lnTo>
                    <a:pt x="52958" y="204724"/>
                  </a:lnTo>
                  <a:lnTo>
                    <a:pt x="70485" y="210312"/>
                  </a:lnTo>
                  <a:lnTo>
                    <a:pt x="97027" y="219328"/>
                  </a:lnTo>
                  <a:lnTo>
                    <a:pt x="106045" y="221995"/>
                  </a:lnTo>
                  <a:lnTo>
                    <a:pt x="114553" y="225170"/>
                  </a:lnTo>
                  <a:lnTo>
                    <a:pt x="123571" y="227837"/>
                  </a:lnTo>
                  <a:lnTo>
                    <a:pt x="141097" y="233806"/>
                  </a:lnTo>
                  <a:lnTo>
                    <a:pt x="150114" y="236474"/>
                  </a:lnTo>
                  <a:lnTo>
                    <a:pt x="158623" y="239649"/>
                  </a:lnTo>
                  <a:lnTo>
                    <a:pt x="167640" y="242443"/>
                  </a:lnTo>
                  <a:lnTo>
                    <a:pt x="176275" y="245490"/>
                  </a:lnTo>
                  <a:lnTo>
                    <a:pt x="229235" y="262763"/>
                  </a:lnTo>
                  <a:lnTo>
                    <a:pt x="273303" y="277621"/>
                  </a:lnTo>
                  <a:lnTo>
                    <a:pt x="282194" y="280415"/>
                  </a:lnTo>
                  <a:lnTo>
                    <a:pt x="287400" y="268350"/>
                  </a:lnTo>
                  <a:lnTo>
                    <a:pt x="292353" y="256031"/>
                  </a:lnTo>
                  <a:lnTo>
                    <a:pt x="297433" y="244094"/>
                  </a:lnTo>
                  <a:lnTo>
                    <a:pt x="307086" y="219837"/>
                  </a:lnTo>
                  <a:lnTo>
                    <a:pt x="357124" y="98425"/>
                  </a:lnTo>
                  <a:lnTo>
                    <a:pt x="362203" y="86487"/>
                  </a:lnTo>
                  <a:lnTo>
                    <a:pt x="362839" y="83693"/>
                  </a:lnTo>
                  <a:lnTo>
                    <a:pt x="363981" y="81152"/>
                  </a:lnTo>
                  <a:lnTo>
                    <a:pt x="365760" y="75818"/>
                  </a:lnTo>
                  <a:lnTo>
                    <a:pt x="365378" y="73659"/>
                  </a:lnTo>
                  <a:lnTo>
                    <a:pt x="351790" y="62483"/>
                  </a:lnTo>
                  <a:lnTo>
                    <a:pt x="347852" y="60832"/>
                  </a:lnTo>
                  <a:lnTo>
                    <a:pt x="316356" y="53212"/>
                  </a:lnTo>
                  <a:lnTo>
                    <a:pt x="276987" y="43433"/>
                  </a:lnTo>
                  <a:lnTo>
                    <a:pt x="269113" y="41782"/>
                  </a:lnTo>
                  <a:lnTo>
                    <a:pt x="237490" y="33908"/>
                  </a:lnTo>
                  <a:lnTo>
                    <a:pt x="221742" y="30352"/>
                  </a:lnTo>
                  <a:lnTo>
                    <a:pt x="190626" y="22478"/>
                  </a:lnTo>
                  <a:lnTo>
                    <a:pt x="182752" y="20827"/>
                  </a:lnTo>
                  <a:lnTo>
                    <a:pt x="166877" y="1689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C8C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7885176" y="3584447"/>
              <a:ext cx="347980" cy="265430"/>
            </a:xfrm>
            <a:custGeom>
              <a:avLst/>
              <a:gdLst/>
              <a:ahLst/>
              <a:cxnLst/>
              <a:rect l="l" t="t" r="r" b="b"/>
              <a:pathLst>
                <a:path w="347979" h="265429">
                  <a:moveTo>
                    <a:pt x="91313" y="0"/>
                  </a:moveTo>
                  <a:lnTo>
                    <a:pt x="86232" y="507"/>
                  </a:lnTo>
                  <a:lnTo>
                    <a:pt x="84074" y="1142"/>
                  </a:lnTo>
                  <a:lnTo>
                    <a:pt x="81660" y="1397"/>
                  </a:lnTo>
                  <a:lnTo>
                    <a:pt x="74295" y="2793"/>
                  </a:lnTo>
                  <a:lnTo>
                    <a:pt x="71881" y="3048"/>
                  </a:lnTo>
                  <a:lnTo>
                    <a:pt x="67564" y="13842"/>
                  </a:lnTo>
                  <a:lnTo>
                    <a:pt x="62865" y="24764"/>
                  </a:lnTo>
                  <a:lnTo>
                    <a:pt x="58674" y="35687"/>
                  </a:lnTo>
                  <a:lnTo>
                    <a:pt x="53848" y="46481"/>
                  </a:lnTo>
                  <a:lnTo>
                    <a:pt x="49656" y="57403"/>
                  </a:lnTo>
                  <a:lnTo>
                    <a:pt x="44957" y="68325"/>
                  </a:lnTo>
                  <a:lnTo>
                    <a:pt x="31623" y="100964"/>
                  </a:lnTo>
                  <a:lnTo>
                    <a:pt x="26924" y="111759"/>
                  </a:lnTo>
                  <a:lnTo>
                    <a:pt x="22605" y="122681"/>
                  </a:lnTo>
                  <a:lnTo>
                    <a:pt x="17906" y="133603"/>
                  </a:lnTo>
                  <a:lnTo>
                    <a:pt x="13716" y="144399"/>
                  </a:lnTo>
                  <a:lnTo>
                    <a:pt x="9017" y="155320"/>
                  </a:lnTo>
                  <a:lnTo>
                    <a:pt x="4699" y="166115"/>
                  </a:lnTo>
                  <a:lnTo>
                    <a:pt x="0" y="177037"/>
                  </a:lnTo>
                  <a:lnTo>
                    <a:pt x="33400" y="188213"/>
                  </a:lnTo>
                  <a:lnTo>
                    <a:pt x="58674" y="196214"/>
                  </a:lnTo>
                  <a:lnTo>
                    <a:pt x="83693" y="204724"/>
                  </a:lnTo>
                  <a:lnTo>
                    <a:pt x="92455" y="207390"/>
                  </a:lnTo>
                  <a:lnTo>
                    <a:pt x="100583" y="210312"/>
                  </a:lnTo>
                  <a:lnTo>
                    <a:pt x="108839" y="212851"/>
                  </a:lnTo>
                  <a:lnTo>
                    <a:pt x="167513" y="232028"/>
                  </a:lnTo>
                  <a:lnTo>
                    <a:pt x="209423" y="245871"/>
                  </a:lnTo>
                  <a:lnTo>
                    <a:pt x="217804" y="248793"/>
                  </a:lnTo>
                  <a:lnTo>
                    <a:pt x="234696" y="254000"/>
                  </a:lnTo>
                  <a:lnTo>
                    <a:pt x="242824" y="256920"/>
                  </a:lnTo>
                  <a:lnTo>
                    <a:pt x="268097" y="265175"/>
                  </a:lnTo>
                  <a:lnTo>
                    <a:pt x="277749" y="242315"/>
                  </a:lnTo>
                  <a:lnTo>
                    <a:pt x="291719" y="207771"/>
                  </a:lnTo>
                  <a:lnTo>
                    <a:pt x="296799" y="196214"/>
                  </a:lnTo>
                  <a:lnTo>
                    <a:pt x="310769" y="161670"/>
                  </a:lnTo>
                  <a:lnTo>
                    <a:pt x="324866" y="127507"/>
                  </a:lnTo>
                  <a:lnTo>
                    <a:pt x="329946" y="116077"/>
                  </a:lnTo>
                  <a:lnTo>
                    <a:pt x="343789" y="81660"/>
                  </a:lnTo>
                  <a:lnTo>
                    <a:pt x="344550" y="79120"/>
                  </a:lnTo>
                  <a:lnTo>
                    <a:pt x="345694" y="76707"/>
                  </a:lnTo>
                  <a:lnTo>
                    <a:pt x="347472" y="71627"/>
                  </a:lnTo>
                  <a:lnTo>
                    <a:pt x="322706" y="55752"/>
                  </a:lnTo>
                  <a:lnTo>
                    <a:pt x="315468" y="53847"/>
                  </a:lnTo>
                  <a:lnTo>
                    <a:pt x="292862" y="48513"/>
                  </a:lnTo>
                  <a:lnTo>
                    <a:pt x="285623" y="46481"/>
                  </a:lnTo>
                  <a:lnTo>
                    <a:pt x="270637" y="42925"/>
                  </a:lnTo>
                  <a:lnTo>
                    <a:pt x="263017" y="41275"/>
                  </a:lnTo>
                  <a:lnTo>
                    <a:pt x="240792" y="35687"/>
                  </a:lnTo>
                  <a:lnTo>
                    <a:pt x="225678" y="32384"/>
                  </a:lnTo>
                  <a:lnTo>
                    <a:pt x="218440" y="30352"/>
                  </a:lnTo>
                  <a:lnTo>
                    <a:pt x="210947" y="28701"/>
                  </a:lnTo>
                  <a:lnTo>
                    <a:pt x="181101" y="21462"/>
                  </a:lnTo>
                  <a:lnTo>
                    <a:pt x="173608" y="19430"/>
                  </a:lnTo>
                  <a:lnTo>
                    <a:pt x="143764" y="12573"/>
                  </a:lnTo>
                  <a:lnTo>
                    <a:pt x="136271" y="10540"/>
                  </a:lnTo>
                  <a:lnTo>
                    <a:pt x="121030" y="7238"/>
                  </a:lnTo>
                  <a:lnTo>
                    <a:pt x="113538" y="5206"/>
                  </a:lnTo>
                  <a:lnTo>
                    <a:pt x="106425" y="3682"/>
                  </a:lnTo>
                  <a:lnTo>
                    <a:pt x="98805" y="1650"/>
                  </a:lnTo>
                  <a:lnTo>
                    <a:pt x="91313" y="0"/>
                  </a:lnTo>
                  <a:close/>
                </a:path>
              </a:pathLst>
            </a:custGeom>
            <a:solidFill>
              <a:srgbClr val="CEC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7889748" y="3582924"/>
              <a:ext cx="327660" cy="251460"/>
            </a:xfrm>
            <a:custGeom>
              <a:avLst/>
              <a:gdLst/>
              <a:ahLst/>
              <a:cxnLst/>
              <a:rect l="l" t="t" r="r" b="b"/>
              <a:pathLst>
                <a:path w="327659" h="251460">
                  <a:moveTo>
                    <a:pt x="86232" y="0"/>
                  </a:moveTo>
                  <a:lnTo>
                    <a:pt x="79501" y="1142"/>
                  </a:lnTo>
                  <a:lnTo>
                    <a:pt x="76961" y="1397"/>
                  </a:lnTo>
                  <a:lnTo>
                    <a:pt x="72517" y="2286"/>
                  </a:lnTo>
                  <a:lnTo>
                    <a:pt x="67945" y="2793"/>
                  </a:lnTo>
                  <a:lnTo>
                    <a:pt x="59308" y="23495"/>
                  </a:lnTo>
                  <a:lnTo>
                    <a:pt x="55372" y="33655"/>
                  </a:lnTo>
                  <a:lnTo>
                    <a:pt x="33781" y="85217"/>
                  </a:lnTo>
                  <a:lnTo>
                    <a:pt x="29845" y="95631"/>
                  </a:lnTo>
                  <a:lnTo>
                    <a:pt x="0" y="167894"/>
                  </a:lnTo>
                  <a:lnTo>
                    <a:pt x="15875" y="173227"/>
                  </a:lnTo>
                  <a:lnTo>
                    <a:pt x="31623" y="178181"/>
                  </a:lnTo>
                  <a:lnTo>
                    <a:pt x="39497" y="181101"/>
                  </a:lnTo>
                  <a:lnTo>
                    <a:pt x="63246" y="188975"/>
                  </a:lnTo>
                  <a:lnTo>
                    <a:pt x="134366" y="212470"/>
                  </a:lnTo>
                  <a:lnTo>
                    <a:pt x="158115" y="220344"/>
                  </a:lnTo>
                  <a:lnTo>
                    <a:pt x="213359" y="238506"/>
                  </a:lnTo>
                  <a:lnTo>
                    <a:pt x="252983" y="251459"/>
                  </a:lnTo>
                  <a:lnTo>
                    <a:pt x="257175" y="240411"/>
                  </a:lnTo>
                  <a:lnTo>
                    <a:pt x="266319" y="218948"/>
                  </a:lnTo>
                  <a:lnTo>
                    <a:pt x="270509" y="208025"/>
                  </a:lnTo>
                  <a:lnTo>
                    <a:pt x="275208" y="197103"/>
                  </a:lnTo>
                  <a:lnTo>
                    <a:pt x="279526" y="186181"/>
                  </a:lnTo>
                  <a:lnTo>
                    <a:pt x="288544" y="164592"/>
                  </a:lnTo>
                  <a:lnTo>
                    <a:pt x="292734" y="153543"/>
                  </a:lnTo>
                  <a:lnTo>
                    <a:pt x="297433" y="142748"/>
                  </a:lnTo>
                  <a:lnTo>
                    <a:pt x="310387" y="110236"/>
                  </a:lnTo>
                  <a:lnTo>
                    <a:pt x="319404" y="88645"/>
                  </a:lnTo>
                  <a:lnTo>
                    <a:pt x="323596" y="77596"/>
                  </a:lnTo>
                  <a:lnTo>
                    <a:pt x="324738" y="75183"/>
                  </a:lnTo>
                  <a:lnTo>
                    <a:pt x="327659" y="67818"/>
                  </a:lnTo>
                  <a:lnTo>
                    <a:pt x="325881" y="62992"/>
                  </a:lnTo>
                  <a:lnTo>
                    <a:pt x="323976" y="60578"/>
                  </a:lnTo>
                  <a:lnTo>
                    <a:pt x="320801" y="58293"/>
                  </a:lnTo>
                  <a:lnTo>
                    <a:pt x="316102" y="56261"/>
                  </a:lnTo>
                  <a:lnTo>
                    <a:pt x="313562" y="55499"/>
                  </a:lnTo>
                  <a:lnTo>
                    <a:pt x="311530" y="54356"/>
                  </a:lnTo>
                  <a:lnTo>
                    <a:pt x="268985" y="44323"/>
                  </a:lnTo>
                  <a:lnTo>
                    <a:pt x="213105" y="30861"/>
                  </a:lnTo>
                  <a:lnTo>
                    <a:pt x="198754" y="27177"/>
                  </a:lnTo>
                  <a:lnTo>
                    <a:pt x="128650" y="10413"/>
                  </a:lnTo>
                  <a:lnTo>
                    <a:pt x="114300" y="6730"/>
                  </a:lnTo>
                  <a:lnTo>
                    <a:pt x="86232" y="0"/>
                  </a:lnTo>
                  <a:close/>
                </a:path>
              </a:pathLst>
            </a:custGeom>
            <a:solidFill>
              <a:srgbClr val="D1C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7894320" y="3582924"/>
              <a:ext cx="307975" cy="236220"/>
            </a:xfrm>
            <a:custGeom>
              <a:avLst/>
              <a:gdLst/>
              <a:ahLst/>
              <a:cxnLst/>
              <a:rect l="l" t="t" r="r" b="b"/>
              <a:pathLst>
                <a:path w="307975" h="236220">
                  <a:moveTo>
                    <a:pt x="81025" y="0"/>
                  </a:moveTo>
                  <a:lnTo>
                    <a:pt x="72516" y="1142"/>
                  </a:lnTo>
                  <a:lnTo>
                    <a:pt x="70357" y="1777"/>
                  </a:lnTo>
                  <a:lnTo>
                    <a:pt x="63880" y="2539"/>
                  </a:lnTo>
                  <a:lnTo>
                    <a:pt x="55879" y="21843"/>
                  </a:lnTo>
                  <a:lnTo>
                    <a:pt x="44196" y="51053"/>
                  </a:lnTo>
                  <a:lnTo>
                    <a:pt x="35813" y="70612"/>
                  </a:lnTo>
                  <a:lnTo>
                    <a:pt x="16128" y="119125"/>
                  </a:lnTo>
                  <a:lnTo>
                    <a:pt x="7874" y="138430"/>
                  </a:lnTo>
                  <a:lnTo>
                    <a:pt x="0" y="157861"/>
                  </a:lnTo>
                  <a:lnTo>
                    <a:pt x="22225" y="165100"/>
                  </a:lnTo>
                  <a:lnTo>
                    <a:pt x="44450" y="172719"/>
                  </a:lnTo>
                  <a:lnTo>
                    <a:pt x="59562" y="177419"/>
                  </a:lnTo>
                  <a:lnTo>
                    <a:pt x="66675" y="179958"/>
                  </a:lnTo>
                  <a:lnTo>
                    <a:pt x="88900" y="187198"/>
                  </a:lnTo>
                  <a:lnTo>
                    <a:pt x="111251" y="194818"/>
                  </a:lnTo>
                  <a:lnTo>
                    <a:pt x="118745" y="196976"/>
                  </a:lnTo>
                  <a:lnTo>
                    <a:pt x="140970" y="204596"/>
                  </a:lnTo>
                  <a:lnTo>
                    <a:pt x="148462" y="206756"/>
                  </a:lnTo>
                  <a:lnTo>
                    <a:pt x="155701" y="209295"/>
                  </a:lnTo>
                  <a:lnTo>
                    <a:pt x="237489" y="236219"/>
                  </a:lnTo>
                  <a:lnTo>
                    <a:pt x="241807" y="226187"/>
                  </a:lnTo>
                  <a:lnTo>
                    <a:pt x="245745" y="215900"/>
                  </a:lnTo>
                  <a:lnTo>
                    <a:pt x="254380" y="195452"/>
                  </a:lnTo>
                  <a:lnTo>
                    <a:pt x="266573" y="164845"/>
                  </a:lnTo>
                  <a:lnTo>
                    <a:pt x="279146" y="134238"/>
                  </a:lnTo>
                  <a:lnTo>
                    <a:pt x="292100" y="103505"/>
                  </a:lnTo>
                  <a:lnTo>
                    <a:pt x="295909" y="93344"/>
                  </a:lnTo>
                  <a:lnTo>
                    <a:pt x="304546" y="72898"/>
                  </a:lnTo>
                  <a:lnTo>
                    <a:pt x="305943" y="68071"/>
                  </a:lnTo>
                  <a:lnTo>
                    <a:pt x="307085" y="65912"/>
                  </a:lnTo>
                  <a:lnTo>
                    <a:pt x="296672" y="52958"/>
                  </a:lnTo>
                  <a:lnTo>
                    <a:pt x="292480" y="51053"/>
                  </a:lnTo>
                  <a:lnTo>
                    <a:pt x="279146" y="48006"/>
                  </a:lnTo>
                  <a:lnTo>
                    <a:pt x="265810" y="44576"/>
                  </a:lnTo>
                  <a:lnTo>
                    <a:pt x="226313" y="35051"/>
                  </a:lnTo>
                  <a:lnTo>
                    <a:pt x="199771" y="28956"/>
                  </a:lnTo>
                  <a:lnTo>
                    <a:pt x="186562" y="25526"/>
                  </a:lnTo>
                  <a:lnTo>
                    <a:pt x="133857" y="12953"/>
                  </a:lnTo>
                  <a:lnTo>
                    <a:pt x="120523" y="9525"/>
                  </a:lnTo>
                  <a:lnTo>
                    <a:pt x="81025" y="0"/>
                  </a:lnTo>
                  <a:close/>
                </a:path>
              </a:pathLst>
            </a:custGeom>
            <a:solidFill>
              <a:srgbClr val="D1CC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7898892" y="3582924"/>
              <a:ext cx="288290" cy="220979"/>
            </a:xfrm>
            <a:custGeom>
              <a:avLst/>
              <a:gdLst/>
              <a:ahLst/>
              <a:cxnLst/>
              <a:rect l="l" t="t" r="r" b="b"/>
              <a:pathLst>
                <a:path w="288290" h="220979">
                  <a:moveTo>
                    <a:pt x="75818" y="0"/>
                  </a:moveTo>
                  <a:lnTo>
                    <a:pt x="69723" y="762"/>
                  </a:lnTo>
                  <a:lnTo>
                    <a:pt x="65785" y="1650"/>
                  </a:lnTo>
                  <a:lnTo>
                    <a:pt x="61722" y="2286"/>
                  </a:lnTo>
                  <a:lnTo>
                    <a:pt x="59562" y="2412"/>
                  </a:lnTo>
                  <a:lnTo>
                    <a:pt x="56006" y="11429"/>
                  </a:lnTo>
                  <a:lnTo>
                    <a:pt x="52069" y="20700"/>
                  </a:lnTo>
                  <a:lnTo>
                    <a:pt x="44957" y="38862"/>
                  </a:lnTo>
                  <a:lnTo>
                    <a:pt x="40893" y="47878"/>
                  </a:lnTo>
                  <a:lnTo>
                    <a:pt x="37337" y="57150"/>
                  </a:lnTo>
                  <a:lnTo>
                    <a:pt x="33400" y="66039"/>
                  </a:lnTo>
                  <a:lnTo>
                    <a:pt x="29717" y="75056"/>
                  </a:lnTo>
                  <a:lnTo>
                    <a:pt x="26288" y="84327"/>
                  </a:lnTo>
                  <a:lnTo>
                    <a:pt x="22225" y="93218"/>
                  </a:lnTo>
                  <a:lnTo>
                    <a:pt x="0" y="147574"/>
                  </a:lnTo>
                  <a:lnTo>
                    <a:pt x="13969" y="152019"/>
                  </a:lnTo>
                  <a:lnTo>
                    <a:pt x="27558" y="156844"/>
                  </a:lnTo>
                  <a:lnTo>
                    <a:pt x="41655" y="161289"/>
                  </a:lnTo>
                  <a:lnTo>
                    <a:pt x="55625" y="166115"/>
                  </a:lnTo>
                  <a:lnTo>
                    <a:pt x="97281" y="179705"/>
                  </a:lnTo>
                  <a:lnTo>
                    <a:pt x="124967" y="188975"/>
                  </a:lnTo>
                  <a:lnTo>
                    <a:pt x="153034" y="197993"/>
                  </a:lnTo>
                  <a:lnTo>
                    <a:pt x="166624" y="202819"/>
                  </a:lnTo>
                  <a:lnTo>
                    <a:pt x="194690" y="211708"/>
                  </a:lnTo>
                  <a:lnTo>
                    <a:pt x="208279" y="216534"/>
                  </a:lnTo>
                  <a:lnTo>
                    <a:pt x="222250" y="220980"/>
                  </a:lnTo>
                  <a:lnTo>
                    <a:pt x="249935" y="154050"/>
                  </a:lnTo>
                  <a:lnTo>
                    <a:pt x="253491" y="144525"/>
                  </a:lnTo>
                  <a:lnTo>
                    <a:pt x="285114" y="67944"/>
                  </a:lnTo>
                  <a:lnTo>
                    <a:pt x="288035" y="59308"/>
                  </a:lnTo>
                  <a:lnTo>
                    <a:pt x="286130" y="55371"/>
                  </a:lnTo>
                  <a:lnTo>
                    <a:pt x="284352" y="52958"/>
                  </a:lnTo>
                  <a:lnTo>
                    <a:pt x="281939" y="50926"/>
                  </a:lnTo>
                  <a:lnTo>
                    <a:pt x="280161" y="50418"/>
                  </a:lnTo>
                  <a:lnTo>
                    <a:pt x="273938" y="47878"/>
                  </a:lnTo>
                  <a:lnTo>
                    <a:pt x="224408" y="35813"/>
                  </a:lnTo>
                  <a:lnTo>
                    <a:pt x="211835" y="33019"/>
                  </a:lnTo>
                  <a:lnTo>
                    <a:pt x="174878" y="23749"/>
                  </a:lnTo>
                  <a:lnTo>
                    <a:pt x="162305" y="20954"/>
                  </a:lnTo>
                  <a:lnTo>
                    <a:pt x="137540" y="14731"/>
                  </a:lnTo>
                  <a:lnTo>
                    <a:pt x="125222" y="12064"/>
                  </a:lnTo>
                  <a:lnTo>
                    <a:pt x="100583" y="5841"/>
                  </a:lnTo>
                  <a:lnTo>
                    <a:pt x="88010" y="3048"/>
                  </a:lnTo>
                  <a:lnTo>
                    <a:pt x="75818" y="0"/>
                  </a:lnTo>
                  <a:close/>
                </a:path>
              </a:pathLst>
            </a:custGeom>
            <a:solidFill>
              <a:srgbClr val="D2C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7903464" y="3582924"/>
              <a:ext cx="268605" cy="205740"/>
            </a:xfrm>
            <a:custGeom>
              <a:avLst/>
              <a:gdLst/>
              <a:ahLst/>
              <a:cxnLst/>
              <a:rect l="l" t="t" r="r" b="b"/>
              <a:pathLst>
                <a:path w="268604" h="205739">
                  <a:moveTo>
                    <a:pt x="70357" y="0"/>
                  </a:moveTo>
                  <a:lnTo>
                    <a:pt x="55371" y="2286"/>
                  </a:lnTo>
                  <a:lnTo>
                    <a:pt x="41655" y="36068"/>
                  </a:lnTo>
                  <a:lnTo>
                    <a:pt x="27558" y="69723"/>
                  </a:lnTo>
                  <a:lnTo>
                    <a:pt x="20827" y="86740"/>
                  </a:lnTo>
                  <a:lnTo>
                    <a:pt x="13715" y="103505"/>
                  </a:lnTo>
                  <a:lnTo>
                    <a:pt x="0" y="137413"/>
                  </a:lnTo>
                  <a:lnTo>
                    <a:pt x="12953" y="141605"/>
                  </a:lnTo>
                  <a:lnTo>
                    <a:pt x="38734" y="150368"/>
                  </a:lnTo>
                  <a:lnTo>
                    <a:pt x="51688" y="154431"/>
                  </a:lnTo>
                  <a:lnTo>
                    <a:pt x="64642" y="159003"/>
                  </a:lnTo>
                  <a:lnTo>
                    <a:pt x="77596" y="163068"/>
                  </a:lnTo>
                  <a:lnTo>
                    <a:pt x="116331" y="176021"/>
                  </a:lnTo>
                  <a:lnTo>
                    <a:pt x="168020" y="192786"/>
                  </a:lnTo>
                  <a:lnTo>
                    <a:pt x="180975" y="197357"/>
                  </a:lnTo>
                  <a:lnTo>
                    <a:pt x="206882" y="205739"/>
                  </a:lnTo>
                  <a:lnTo>
                    <a:pt x="210438" y="196850"/>
                  </a:lnTo>
                  <a:lnTo>
                    <a:pt x="214375" y="188087"/>
                  </a:lnTo>
                  <a:lnTo>
                    <a:pt x="221487" y="170180"/>
                  </a:lnTo>
                  <a:lnTo>
                    <a:pt x="232663" y="143637"/>
                  </a:lnTo>
                  <a:lnTo>
                    <a:pt x="266064" y="61340"/>
                  </a:lnTo>
                  <a:lnTo>
                    <a:pt x="268224" y="55118"/>
                  </a:lnTo>
                  <a:lnTo>
                    <a:pt x="267588" y="53339"/>
                  </a:lnTo>
                  <a:lnTo>
                    <a:pt x="266445" y="51434"/>
                  </a:lnTo>
                  <a:lnTo>
                    <a:pt x="264667" y="49530"/>
                  </a:lnTo>
                  <a:lnTo>
                    <a:pt x="262508" y="47751"/>
                  </a:lnTo>
                  <a:lnTo>
                    <a:pt x="258571" y="46227"/>
                  </a:lnTo>
                  <a:lnTo>
                    <a:pt x="255015" y="44450"/>
                  </a:lnTo>
                  <a:lnTo>
                    <a:pt x="151256" y="19558"/>
                  </a:lnTo>
                  <a:lnTo>
                    <a:pt x="70357" y="0"/>
                  </a:lnTo>
                  <a:close/>
                </a:path>
              </a:pathLst>
            </a:custGeom>
            <a:solidFill>
              <a:srgbClr val="D7D1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2" name="object 38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908035" y="3581399"/>
              <a:ext cx="248412" cy="192024"/>
            </a:xfrm>
            <a:prstGeom prst="rect">
              <a:avLst/>
            </a:prstGeom>
          </p:spPr>
        </p:pic>
        <p:sp>
          <p:nvSpPr>
            <p:cNvPr id="383" name="object 383"/>
            <p:cNvSpPr/>
            <p:nvPr/>
          </p:nvSpPr>
          <p:spPr>
            <a:xfrm>
              <a:off x="7888223" y="3598163"/>
              <a:ext cx="411480" cy="318770"/>
            </a:xfrm>
            <a:custGeom>
              <a:avLst/>
              <a:gdLst/>
              <a:ahLst/>
              <a:cxnLst/>
              <a:rect l="l" t="t" r="r" b="b"/>
              <a:pathLst>
                <a:path w="411479" h="318770">
                  <a:moveTo>
                    <a:pt x="87883" y="0"/>
                  </a:moveTo>
                  <a:lnTo>
                    <a:pt x="0" y="219329"/>
                  </a:lnTo>
                  <a:lnTo>
                    <a:pt x="315722" y="318516"/>
                  </a:lnTo>
                  <a:lnTo>
                    <a:pt x="411479" y="83312"/>
                  </a:lnTo>
                  <a:lnTo>
                    <a:pt x="87883" y="0"/>
                  </a:lnTo>
                  <a:close/>
                </a:path>
              </a:pathLst>
            </a:custGeom>
            <a:solidFill>
              <a:srgbClr val="045E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7888223" y="3814571"/>
              <a:ext cx="317500" cy="104139"/>
            </a:xfrm>
            <a:custGeom>
              <a:avLst/>
              <a:gdLst/>
              <a:ahLst/>
              <a:cxnLst/>
              <a:rect l="l" t="t" r="r" b="b"/>
              <a:pathLst>
                <a:path w="317500" h="104139">
                  <a:moveTo>
                    <a:pt x="0" y="0"/>
                  </a:moveTo>
                  <a:lnTo>
                    <a:pt x="0" y="3175"/>
                  </a:lnTo>
                  <a:lnTo>
                    <a:pt x="314705" y="103631"/>
                  </a:lnTo>
                  <a:lnTo>
                    <a:pt x="316992" y="101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7623048" y="3829812"/>
              <a:ext cx="586740" cy="208915"/>
            </a:xfrm>
            <a:custGeom>
              <a:avLst/>
              <a:gdLst/>
              <a:ahLst/>
              <a:cxnLst/>
              <a:rect l="l" t="t" r="r" b="b"/>
              <a:pathLst>
                <a:path w="586740" h="208914">
                  <a:moveTo>
                    <a:pt x="236220" y="0"/>
                  </a:moveTo>
                  <a:lnTo>
                    <a:pt x="0" y="70993"/>
                  </a:lnTo>
                  <a:lnTo>
                    <a:pt x="334772" y="208787"/>
                  </a:lnTo>
                  <a:lnTo>
                    <a:pt x="586740" y="115569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9B9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7636764" y="3837431"/>
              <a:ext cx="562610" cy="201295"/>
            </a:xfrm>
            <a:custGeom>
              <a:avLst/>
              <a:gdLst/>
              <a:ahLst/>
              <a:cxnLst/>
              <a:rect l="l" t="t" r="r" b="b"/>
              <a:pathLst>
                <a:path w="562609" h="201295">
                  <a:moveTo>
                    <a:pt x="562356" y="111379"/>
                  </a:moveTo>
                  <a:lnTo>
                    <a:pt x="530733" y="100965"/>
                  </a:lnTo>
                  <a:lnTo>
                    <a:pt x="520319" y="97282"/>
                  </a:lnTo>
                  <a:lnTo>
                    <a:pt x="499618" y="90678"/>
                  </a:lnTo>
                  <a:lnTo>
                    <a:pt x="489204" y="86995"/>
                  </a:lnTo>
                  <a:lnTo>
                    <a:pt x="478536" y="83693"/>
                  </a:lnTo>
                  <a:lnTo>
                    <a:pt x="468122" y="80010"/>
                  </a:lnTo>
                  <a:lnTo>
                    <a:pt x="457708" y="76708"/>
                  </a:lnTo>
                  <a:lnTo>
                    <a:pt x="415671" y="62611"/>
                  </a:lnTo>
                  <a:lnTo>
                    <a:pt x="384048" y="52324"/>
                  </a:lnTo>
                  <a:lnTo>
                    <a:pt x="363347" y="45212"/>
                  </a:lnTo>
                  <a:lnTo>
                    <a:pt x="352552" y="41910"/>
                  </a:lnTo>
                  <a:lnTo>
                    <a:pt x="300228" y="24257"/>
                  </a:lnTo>
                  <a:lnTo>
                    <a:pt x="268605" y="13970"/>
                  </a:lnTo>
                  <a:lnTo>
                    <a:pt x="258191" y="10287"/>
                  </a:lnTo>
                  <a:lnTo>
                    <a:pt x="226695" y="0"/>
                  </a:lnTo>
                  <a:lnTo>
                    <a:pt x="212344" y="4191"/>
                  </a:lnTo>
                  <a:lnTo>
                    <a:pt x="198374" y="8636"/>
                  </a:lnTo>
                  <a:lnTo>
                    <a:pt x="169926" y="17018"/>
                  </a:lnTo>
                  <a:lnTo>
                    <a:pt x="155702" y="21590"/>
                  </a:lnTo>
                  <a:lnTo>
                    <a:pt x="113284" y="34036"/>
                  </a:lnTo>
                  <a:lnTo>
                    <a:pt x="99314" y="38608"/>
                  </a:lnTo>
                  <a:lnTo>
                    <a:pt x="84963" y="42799"/>
                  </a:lnTo>
                  <a:lnTo>
                    <a:pt x="14351" y="64389"/>
                  </a:lnTo>
                  <a:lnTo>
                    <a:pt x="0" y="68580"/>
                  </a:lnTo>
                  <a:lnTo>
                    <a:pt x="13792" y="74282"/>
                  </a:lnTo>
                  <a:lnTo>
                    <a:pt x="22885" y="78028"/>
                  </a:lnTo>
                  <a:lnTo>
                    <a:pt x="34467" y="82816"/>
                  </a:lnTo>
                  <a:lnTo>
                    <a:pt x="42418" y="86360"/>
                  </a:lnTo>
                  <a:lnTo>
                    <a:pt x="52070" y="90170"/>
                  </a:lnTo>
                  <a:lnTo>
                    <a:pt x="100076" y="109982"/>
                  </a:lnTo>
                  <a:lnTo>
                    <a:pt x="128778" y="122047"/>
                  </a:lnTo>
                  <a:lnTo>
                    <a:pt x="176784" y="141859"/>
                  </a:lnTo>
                  <a:lnTo>
                    <a:pt x="205486" y="153670"/>
                  </a:lnTo>
                  <a:lnTo>
                    <a:pt x="224917" y="161417"/>
                  </a:lnTo>
                  <a:lnTo>
                    <a:pt x="234569" y="165608"/>
                  </a:lnTo>
                  <a:lnTo>
                    <a:pt x="272923" y="181229"/>
                  </a:lnTo>
                  <a:lnTo>
                    <a:pt x="292227" y="189357"/>
                  </a:lnTo>
                  <a:lnTo>
                    <a:pt x="320802" y="201168"/>
                  </a:lnTo>
                  <a:lnTo>
                    <a:pt x="321068" y="201079"/>
                  </a:lnTo>
                  <a:lnTo>
                    <a:pt x="321310" y="201168"/>
                  </a:lnTo>
                  <a:lnTo>
                    <a:pt x="434340" y="159258"/>
                  </a:lnTo>
                  <a:lnTo>
                    <a:pt x="436981" y="158140"/>
                  </a:lnTo>
                  <a:lnTo>
                    <a:pt x="449414" y="153428"/>
                  </a:lnTo>
                  <a:lnTo>
                    <a:pt x="471932" y="144907"/>
                  </a:lnTo>
                  <a:lnTo>
                    <a:pt x="479552" y="142240"/>
                  </a:lnTo>
                  <a:lnTo>
                    <a:pt x="492988" y="137236"/>
                  </a:lnTo>
                  <a:lnTo>
                    <a:pt x="493903" y="136906"/>
                  </a:lnTo>
                  <a:lnTo>
                    <a:pt x="509651" y="131025"/>
                  </a:lnTo>
                  <a:lnTo>
                    <a:pt x="562356" y="111379"/>
                  </a:lnTo>
                  <a:close/>
                </a:path>
              </a:pathLst>
            </a:custGeom>
            <a:solidFill>
              <a:srgbClr val="9E9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7664196" y="3854195"/>
              <a:ext cx="513715" cy="184785"/>
            </a:xfrm>
            <a:custGeom>
              <a:avLst/>
              <a:gdLst/>
              <a:ahLst/>
              <a:cxnLst/>
              <a:rect l="l" t="t" r="r" b="b"/>
              <a:pathLst>
                <a:path w="513715" h="184785">
                  <a:moveTo>
                    <a:pt x="513588" y="102108"/>
                  </a:moveTo>
                  <a:lnTo>
                    <a:pt x="494665" y="95631"/>
                  </a:lnTo>
                  <a:lnTo>
                    <a:pt x="446532" y="79883"/>
                  </a:lnTo>
                  <a:lnTo>
                    <a:pt x="436880" y="76454"/>
                  </a:lnTo>
                  <a:lnTo>
                    <a:pt x="417830" y="70358"/>
                  </a:lnTo>
                  <a:lnTo>
                    <a:pt x="408178" y="66929"/>
                  </a:lnTo>
                  <a:lnTo>
                    <a:pt x="369951" y="54356"/>
                  </a:lnTo>
                  <a:lnTo>
                    <a:pt x="360299" y="50927"/>
                  </a:lnTo>
                  <a:lnTo>
                    <a:pt x="341249" y="44704"/>
                  </a:lnTo>
                  <a:lnTo>
                    <a:pt x="302895" y="31750"/>
                  </a:lnTo>
                  <a:lnTo>
                    <a:pt x="283464" y="25654"/>
                  </a:lnTo>
                  <a:lnTo>
                    <a:pt x="274193" y="22225"/>
                  </a:lnTo>
                  <a:lnTo>
                    <a:pt x="235458" y="9652"/>
                  </a:lnTo>
                  <a:lnTo>
                    <a:pt x="206756" y="0"/>
                  </a:lnTo>
                  <a:lnTo>
                    <a:pt x="155194" y="15875"/>
                  </a:lnTo>
                  <a:lnTo>
                    <a:pt x="142240" y="19431"/>
                  </a:lnTo>
                  <a:lnTo>
                    <a:pt x="0" y="62738"/>
                  </a:lnTo>
                  <a:lnTo>
                    <a:pt x="14084" y="68605"/>
                  </a:lnTo>
                  <a:lnTo>
                    <a:pt x="13716" y="68707"/>
                  </a:lnTo>
                  <a:lnTo>
                    <a:pt x="48387" y="83185"/>
                  </a:lnTo>
                  <a:lnTo>
                    <a:pt x="83566" y="97536"/>
                  </a:lnTo>
                  <a:lnTo>
                    <a:pt x="135763" y="119380"/>
                  </a:lnTo>
                  <a:lnTo>
                    <a:pt x="144780" y="122936"/>
                  </a:lnTo>
                  <a:lnTo>
                    <a:pt x="188087" y="141224"/>
                  </a:lnTo>
                  <a:lnTo>
                    <a:pt x="197104" y="144526"/>
                  </a:lnTo>
                  <a:lnTo>
                    <a:pt x="197497" y="144703"/>
                  </a:lnTo>
                  <a:lnTo>
                    <a:pt x="201422" y="146431"/>
                  </a:lnTo>
                  <a:lnTo>
                    <a:pt x="203962" y="147447"/>
                  </a:lnTo>
                  <a:lnTo>
                    <a:pt x="231775" y="159258"/>
                  </a:lnTo>
                  <a:lnTo>
                    <a:pt x="240792" y="162814"/>
                  </a:lnTo>
                  <a:lnTo>
                    <a:pt x="257937" y="170180"/>
                  </a:lnTo>
                  <a:lnTo>
                    <a:pt x="265150" y="172834"/>
                  </a:lnTo>
                  <a:lnTo>
                    <a:pt x="272770" y="176009"/>
                  </a:lnTo>
                  <a:lnTo>
                    <a:pt x="275463" y="177165"/>
                  </a:lnTo>
                  <a:lnTo>
                    <a:pt x="278447" y="178346"/>
                  </a:lnTo>
                  <a:lnTo>
                    <a:pt x="290004" y="183083"/>
                  </a:lnTo>
                  <a:lnTo>
                    <a:pt x="293116" y="184404"/>
                  </a:lnTo>
                  <a:lnTo>
                    <a:pt x="293243" y="184404"/>
                  </a:lnTo>
                  <a:lnTo>
                    <a:pt x="361950" y="158877"/>
                  </a:lnTo>
                  <a:lnTo>
                    <a:pt x="368350" y="156375"/>
                  </a:lnTo>
                  <a:lnTo>
                    <a:pt x="383806" y="150571"/>
                  </a:lnTo>
                  <a:lnTo>
                    <a:pt x="389636" y="148463"/>
                  </a:lnTo>
                  <a:lnTo>
                    <a:pt x="392874" y="147167"/>
                  </a:lnTo>
                  <a:lnTo>
                    <a:pt x="416026" y="138468"/>
                  </a:lnTo>
                  <a:lnTo>
                    <a:pt x="417195" y="138049"/>
                  </a:lnTo>
                  <a:lnTo>
                    <a:pt x="462368" y="121208"/>
                  </a:lnTo>
                  <a:lnTo>
                    <a:pt x="463550" y="120777"/>
                  </a:lnTo>
                  <a:lnTo>
                    <a:pt x="464553" y="120396"/>
                  </a:lnTo>
                  <a:lnTo>
                    <a:pt x="513588" y="102108"/>
                  </a:lnTo>
                  <a:close/>
                </a:path>
              </a:pathLst>
            </a:custGeom>
            <a:solidFill>
              <a:srgbClr val="9F9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7691627" y="3872483"/>
              <a:ext cx="464820" cy="165100"/>
            </a:xfrm>
            <a:custGeom>
              <a:avLst/>
              <a:gdLst/>
              <a:ahLst/>
              <a:cxnLst/>
              <a:rect l="l" t="t" r="r" b="b"/>
              <a:pathLst>
                <a:path w="464820" h="165100">
                  <a:moveTo>
                    <a:pt x="186944" y="0"/>
                  </a:moveTo>
                  <a:lnTo>
                    <a:pt x="70230" y="34798"/>
                  </a:lnTo>
                  <a:lnTo>
                    <a:pt x="46608" y="42164"/>
                  </a:lnTo>
                  <a:lnTo>
                    <a:pt x="11811" y="52324"/>
                  </a:lnTo>
                  <a:lnTo>
                    <a:pt x="0" y="56007"/>
                  </a:lnTo>
                  <a:lnTo>
                    <a:pt x="16510" y="62865"/>
                  </a:lnTo>
                  <a:lnTo>
                    <a:pt x="41528" y="72771"/>
                  </a:lnTo>
                  <a:lnTo>
                    <a:pt x="49783" y="76454"/>
                  </a:lnTo>
                  <a:lnTo>
                    <a:pt x="66294" y="83058"/>
                  </a:lnTo>
                  <a:lnTo>
                    <a:pt x="74549" y="86741"/>
                  </a:lnTo>
                  <a:lnTo>
                    <a:pt x="99568" y="96647"/>
                  </a:lnTo>
                  <a:lnTo>
                    <a:pt x="107823" y="100330"/>
                  </a:lnTo>
                  <a:lnTo>
                    <a:pt x="141097" y="113919"/>
                  </a:lnTo>
                  <a:lnTo>
                    <a:pt x="174117" y="127508"/>
                  </a:lnTo>
                  <a:lnTo>
                    <a:pt x="190626" y="134112"/>
                  </a:lnTo>
                  <a:lnTo>
                    <a:pt x="207010" y="141097"/>
                  </a:lnTo>
                  <a:lnTo>
                    <a:pt x="215646" y="144399"/>
                  </a:lnTo>
                  <a:lnTo>
                    <a:pt x="248539" y="157988"/>
                  </a:lnTo>
                  <a:lnTo>
                    <a:pt x="265049" y="164592"/>
                  </a:lnTo>
                  <a:lnTo>
                    <a:pt x="290068" y="155575"/>
                  </a:lnTo>
                  <a:lnTo>
                    <a:pt x="302641" y="150749"/>
                  </a:lnTo>
                  <a:lnTo>
                    <a:pt x="402463" y="114173"/>
                  </a:lnTo>
                  <a:lnTo>
                    <a:pt x="414781" y="109474"/>
                  </a:lnTo>
                  <a:lnTo>
                    <a:pt x="464820" y="91186"/>
                  </a:lnTo>
                  <a:lnTo>
                    <a:pt x="421513" y="76708"/>
                  </a:lnTo>
                  <a:lnTo>
                    <a:pt x="395350" y="68453"/>
                  </a:lnTo>
                  <a:lnTo>
                    <a:pt x="386842" y="65405"/>
                  </a:lnTo>
                  <a:lnTo>
                    <a:pt x="369189" y="59817"/>
                  </a:lnTo>
                  <a:lnTo>
                    <a:pt x="360679" y="56769"/>
                  </a:lnTo>
                  <a:lnTo>
                    <a:pt x="343026" y="51308"/>
                  </a:lnTo>
                  <a:lnTo>
                    <a:pt x="334518" y="48260"/>
                  </a:lnTo>
                  <a:lnTo>
                    <a:pt x="282575" y="31369"/>
                  </a:lnTo>
                  <a:lnTo>
                    <a:pt x="273939" y="28194"/>
                  </a:lnTo>
                  <a:lnTo>
                    <a:pt x="265049" y="25527"/>
                  </a:lnTo>
                  <a:lnTo>
                    <a:pt x="247776" y="19939"/>
                  </a:lnTo>
                  <a:lnTo>
                    <a:pt x="239268" y="16891"/>
                  </a:lnTo>
                  <a:lnTo>
                    <a:pt x="186944" y="0"/>
                  </a:lnTo>
                  <a:close/>
                </a:path>
              </a:pathLst>
            </a:custGeom>
            <a:solidFill>
              <a:srgbClr val="A29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7705344" y="3880103"/>
              <a:ext cx="440690" cy="157480"/>
            </a:xfrm>
            <a:custGeom>
              <a:avLst/>
              <a:gdLst/>
              <a:ahLst/>
              <a:cxnLst/>
              <a:rect l="l" t="t" r="r" b="b"/>
              <a:pathLst>
                <a:path w="440690" h="157479">
                  <a:moveTo>
                    <a:pt x="440436" y="86868"/>
                  </a:moveTo>
                  <a:lnTo>
                    <a:pt x="415798" y="78740"/>
                  </a:lnTo>
                  <a:lnTo>
                    <a:pt x="391160" y="70485"/>
                  </a:lnTo>
                  <a:lnTo>
                    <a:pt x="382905" y="67945"/>
                  </a:lnTo>
                  <a:lnTo>
                    <a:pt x="349885" y="57023"/>
                  </a:lnTo>
                  <a:lnTo>
                    <a:pt x="333375" y="51435"/>
                  </a:lnTo>
                  <a:lnTo>
                    <a:pt x="316865" y="46228"/>
                  </a:lnTo>
                  <a:lnTo>
                    <a:pt x="300863" y="40640"/>
                  </a:lnTo>
                  <a:lnTo>
                    <a:pt x="284353" y="35433"/>
                  </a:lnTo>
                  <a:lnTo>
                    <a:pt x="259715" y="27051"/>
                  </a:lnTo>
                  <a:lnTo>
                    <a:pt x="251460" y="24511"/>
                  </a:lnTo>
                  <a:lnTo>
                    <a:pt x="226695" y="16129"/>
                  </a:lnTo>
                  <a:lnTo>
                    <a:pt x="218440" y="13716"/>
                  </a:lnTo>
                  <a:lnTo>
                    <a:pt x="193802" y="5207"/>
                  </a:lnTo>
                  <a:lnTo>
                    <a:pt x="185547" y="2794"/>
                  </a:lnTo>
                  <a:lnTo>
                    <a:pt x="177292" y="0"/>
                  </a:lnTo>
                  <a:lnTo>
                    <a:pt x="44450" y="40132"/>
                  </a:lnTo>
                  <a:lnTo>
                    <a:pt x="33274" y="43180"/>
                  </a:lnTo>
                  <a:lnTo>
                    <a:pt x="0" y="53213"/>
                  </a:lnTo>
                  <a:lnTo>
                    <a:pt x="14516" y="59080"/>
                  </a:lnTo>
                  <a:lnTo>
                    <a:pt x="13716" y="59309"/>
                  </a:lnTo>
                  <a:lnTo>
                    <a:pt x="28321" y="65405"/>
                  </a:lnTo>
                  <a:lnTo>
                    <a:pt x="170853" y="123545"/>
                  </a:lnTo>
                  <a:lnTo>
                    <a:pt x="172974" y="124460"/>
                  </a:lnTo>
                  <a:lnTo>
                    <a:pt x="180340" y="127520"/>
                  </a:lnTo>
                  <a:lnTo>
                    <a:pt x="191897" y="132588"/>
                  </a:lnTo>
                  <a:lnTo>
                    <a:pt x="251333" y="156972"/>
                  </a:lnTo>
                  <a:lnTo>
                    <a:pt x="251460" y="156972"/>
                  </a:lnTo>
                  <a:lnTo>
                    <a:pt x="286893" y="143891"/>
                  </a:lnTo>
                  <a:lnTo>
                    <a:pt x="334137" y="126365"/>
                  </a:lnTo>
                  <a:lnTo>
                    <a:pt x="381381" y="108839"/>
                  </a:lnTo>
                  <a:lnTo>
                    <a:pt x="440436" y="86868"/>
                  </a:lnTo>
                  <a:close/>
                </a:path>
              </a:pathLst>
            </a:custGeom>
            <a:solidFill>
              <a:srgbClr val="A49E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7732776" y="3896867"/>
              <a:ext cx="391795" cy="140335"/>
            </a:xfrm>
            <a:custGeom>
              <a:avLst/>
              <a:gdLst/>
              <a:ahLst/>
              <a:cxnLst/>
              <a:rect l="l" t="t" r="r" b="b"/>
              <a:pathLst>
                <a:path w="391795" h="140335">
                  <a:moveTo>
                    <a:pt x="391668" y="77597"/>
                  </a:moveTo>
                  <a:lnTo>
                    <a:pt x="355092" y="65278"/>
                  </a:lnTo>
                  <a:lnTo>
                    <a:pt x="340360" y="60706"/>
                  </a:lnTo>
                  <a:lnTo>
                    <a:pt x="303911" y="48260"/>
                  </a:lnTo>
                  <a:lnTo>
                    <a:pt x="296418" y="46101"/>
                  </a:lnTo>
                  <a:lnTo>
                    <a:pt x="267462" y="36322"/>
                  </a:lnTo>
                  <a:lnTo>
                    <a:pt x="237998" y="26543"/>
                  </a:lnTo>
                  <a:lnTo>
                    <a:pt x="230505" y="24384"/>
                  </a:lnTo>
                  <a:lnTo>
                    <a:pt x="201549" y="14478"/>
                  </a:lnTo>
                  <a:lnTo>
                    <a:pt x="179324" y="7366"/>
                  </a:lnTo>
                  <a:lnTo>
                    <a:pt x="172212" y="4826"/>
                  </a:lnTo>
                  <a:lnTo>
                    <a:pt x="164719" y="2540"/>
                  </a:lnTo>
                  <a:lnTo>
                    <a:pt x="157480" y="0"/>
                  </a:lnTo>
                  <a:lnTo>
                    <a:pt x="147828" y="3175"/>
                  </a:lnTo>
                  <a:lnTo>
                    <a:pt x="137795" y="5842"/>
                  </a:lnTo>
                  <a:lnTo>
                    <a:pt x="128270" y="8890"/>
                  </a:lnTo>
                  <a:lnTo>
                    <a:pt x="78740" y="23749"/>
                  </a:lnTo>
                  <a:lnTo>
                    <a:pt x="69215" y="26924"/>
                  </a:lnTo>
                  <a:lnTo>
                    <a:pt x="59182" y="29591"/>
                  </a:lnTo>
                  <a:lnTo>
                    <a:pt x="39370" y="35814"/>
                  </a:lnTo>
                  <a:lnTo>
                    <a:pt x="0" y="47498"/>
                  </a:lnTo>
                  <a:lnTo>
                    <a:pt x="14122" y="53479"/>
                  </a:lnTo>
                  <a:lnTo>
                    <a:pt x="13716" y="53594"/>
                  </a:lnTo>
                  <a:lnTo>
                    <a:pt x="39878" y="64516"/>
                  </a:lnTo>
                  <a:lnTo>
                    <a:pt x="53213" y="69850"/>
                  </a:lnTo>
                  <a:lnTo>
                    <a:pt x="66167" y="75438"/>
                  </a:lnTo>
                  <a:lnTo>
                    <a:pt x="79502" y="80645"/>
                  </a:lnTo>
                  <a:lnTo>
                    <a:pt x="92710" y="86233"/>
                  </a:lnTo>
                  <a:lnTo>
                    <a:pt x="118872" y="96774"/>
                  </a:lnTo>
                  <a:lnTo>
                    <a:pt x="149123" y="109334"/>
                  </a:lnTo>
                  <a:lnTo>
                    <a:pt x="153670" y="111252"/>
                  </a:lnTo>
                  <a:lnTo>
                    <a:pt x="155359" y="111925"/>
                  </a:lnTo>
                  <a:lnTo>
                    <a:pt x="184658" y="124079"/>
                  </a:lnTo>
                  <a:lnTo>
                    <a:pt x="192341" y="127165"/>
                  </a:lnTo>
                  <a:lnTo>
                    <a:pt x="205587" y="132727"/>
                  </a:lnTo>
                  <a:lnTo>
                    <a:pt x="210820" y="135001"/>
                  </a:lnTo>
                  <a:lnTo>
                    <a:pt x="213461" y="136042"/>
                  </a:lnTo>
                  <a:lnTo>
                    <a:pt x="223393" y="140208"/>
                  </a:lnTo>
                  <a:lnTo>
                    <a:pt x="223774" y="140068"/>
                  </a:lnTo>
                  <a:lnTo>
                    <a:pt x="224155" y="140208"/>
                  </a:lnTo>
                  <a:lnTo>
                    <a:pt x="253873" y="129413"/>
                  </a:lnTo>
                  <a:lnTo>
                    <a:pt x="263652" y="125476"/>
                  </a:lnTo>
                  <a:lnTo>
                    <a:pt x="283337" y="118237"/>
                  </a:lnTo>
                  <a:lnTo>
                    <a:pt x="293497" y="114681"/>
                  </a:lnTo>
                  <a:lnTo>
                    <a:pt x="303149" y="110998"/>
                  </a:lnTo>
                  <a:lnTo>
                    <a:pt x="323342" y="103759"/>
                  </a:lnTo>
                  <a:lnTo>
                    <a:pt x="343027" y="96266"/>
                  </a:lnTo>
                  <a:lnTo>
                    <a:pt x="382524" y="81788"/>
                  </a:lnTo>
                  <a:lnTo>
                    <a:pt x="381444" y="81445"/>
                  </a:lnTo>
                  <a:lnTo>
                    <a:pt x="391668" y="77597"/>
                  </a:lnTo>
                  <a:close/>
                </a:path>
              </a:pathLst>
            </a:custGeom>
            <a:solidFill>
              <a:srgbClr val="A89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7760207" y="3913631"/>
              <a:ext cx="342900" cy="123825"/>
            </a:xfrm>
            <a:custGeom>
              <a:avLst/>
              <a:gdLst/>
              <a:ahLst/>
              <a:cxnLst/>
              <a:rect l="l" t="t" r="r" b="b"/>
              <a:pathLst>
                <a:path w="342900" h="123825">
                  <a:moveTo>
                    <a:pt x="137922" y="0"/>
                  </a:moveTo>
                  <a:lnTo>
                    <a:pt x="112268" y="8128"/>
                  </a:lnTo>
                  <a:lnTo>
                    <a:pt x="103759" y="10541"/>
                  </a:lnTo>
                  <a:lnTo>
                    <a:pt x="95123" y="13462"/>
                  </a:lnTo>
                  <a:lnTo>
                    <a:pt x="77977" y="18415"/>
                  </a:lnTo>
                  <a:lnTo>
                    <a:pt x="34671" y="31623"/>
                  </a:lnTo>
                  <a:lnTo>
                    <a:pt x="26162" y="34417"/>
                  </a:lnTo>
                  <a:lnTo>
                    <a:pt x="17145" y="36957"/>
                  </a:lnTo>
                  <a:lnTo>
                    <a:pt x="8636" y="39751"/>
                  </a:lnTo>
                  <a:lnTo>
                    <a:pt x="0" y="42291"/>
                  </a:lnTo>
                  <a:lnTo>
                    <a:pt x="24638" y="52324"/>
                  </a:lnTo>
                  <a:lnTo>
                    <a:pt x="73660" y="72517"/>
                  </a:lnTo>
                  <a:lnTo>
                    <a:pt x="97917" y="82804"/>
                  </a:lnTo>
                  <a:lnTo>
                    <a:pt x="159131" y="108077"/>
                  </a:lnTo>
                  <a:lnTo>
                    <a:pt x="171196" y="113411"/>
                  </a:lnTo>
                  <a:lnTo>
                    <a:pt x="195961" y="123444"/>
                  </a:lnTo>
                  <a:lnTo>
                    <a:pt x="205232" y="120142"/>
                  </a:lnTo>
                  <a:lnTo>
                    <a:pt x="214122" y="116586"/>
                  </a:lnTo>
                  <a:lnTo>
                    <a:pt x="232791" y="109855"/>
                  </a:lnTo>
                  <a:lnTo>
                    <a:pt x="241681" y="106172"/>
                  </a:lnTo>
                  <a:lnTo>
                    <a:pt x="260350" y="99441"/>
                  </a:lnTo>
                  <a:lnTo>
                    <a:pt x="269240" y="95758"/>
                  </a:lnTo>
                  <a:lnTo>
                    <a:pt x="297180" y="85725"/>
                  </a:lnTo>
                  <a:lnTo>
                    <a:pt x="306070" y="82042"/>
                  </a:lnTo>
                  <a:lnTo>
                    <a:pt x="324612" y="75311"/>
                  </a:lnTo>
                  <a:lnTo>
                    <a:pt x="333501" y="71628"/>
                  </a:lnTo>
                  <a:lnTo>
                    <a:pt x="342900" y="68326"/>
                  </a:lnTo>
                  <a:lnTo>
                    <a:pt x="317119" y="59944"/>
                  </a:lnTo>
                  <a:lnTo>
                    <a:pt x="304673" y="55499"/>
                  </a:lnTo>
                  <a:lnTo>
                    <a:pt x="227711" y="29972"/>
                  </a:lnTo>
                  <a:lnTo>
                    <a:pt x="214884" y="25400"/>
                  </a:lnTo>
                  <a:lnTo>
                    <a:pt x="189102" y="17145"/>
                  </a:lnTo>
                  <a:lnTo>
                    <a:pt x="163702" y="8382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AAA2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7773924" y="3922775"/>
              <a:ext cx="320040" cy="114300"/>
            </a:xfrm>
            <a:custGeom>
              <a:avLst/>
              <a:gdLst/>
              <a:ahLst/>
              <a:cxnLst/>
              <a:rect l="l" t="t" r="r" b="b"/>
              <a:pathLst>
                <a:path w="320040" h="114300">
                  <a:moveTo>
                    <a:pt x="320040" y="63119"/>
                  </a:moveTo>
                  <a:lnTo>
                    <a:pt x="284099" y="51308"/>
                  </a:lnTo>
                  <a:lnTo>
                    <a:pt x="248285" y="39751"/>
                  </a:lnTo>
                  <a:lnTo>
                    <a:pt x="236347" y="35560"/>
                  </a:lnTo>
                  <a:lnTo>
                    <a:pt x="212217" y="27686"/>
                  </a:lnTo>
                  <a:lnTo>
                    <a:pt x="129032" y="0"/>
                  </a:lnTo>
                  <a:lnTo>
                    <a:pt x="88773" y="12319"/>
                  </a:lnTo>
                  <a:lnTo>
                    <a:pt x="72517" y="17018"/>
                  </a:lnTo>
                  <a:lnTo>
                    <a:pt x="56515" y="21971"/>
                  </a:lnTo>
                  <a:lnTo>
                    <a:pt x="48133" y="24257"/>
                  </a:lnTo>
                  <a:lnTo>
                    <a:pt x="40259" y="26797"/>
                  </a:lnTo>
                  <a:lnTo>
                    <a:pt x="32004" y="29083"/>
                  </a:lnTo>
                  <a:lnTo>
                    <a:pt x="16129" y="34163"/>
                  </a:lnTo>
                  <a:lnTo>
                    <a:pt x="7874" y="36322"/>
                  </a:lnTo>
                  <a:lnTo>
                    <a:pt x="0" y="38862"/>
                  </a:lnTo>
                  <a:lnTo>
                    <a:pt x="34163" y="53086"/>
                  </a:lnTo>
                  <a:lnTo>
                    <a:pt x="45720" y="57531"/>
                  </a:lnTo>
                  <a:lnTo>
                    <a:pt x="125349" y="90805"/>
                  </a:lnTo>
                  <a:lnTo>
                    <a:pt x="148336" y="99949"/>
                  </a:lnTo>
                  <a:lnTo>
                    <a:pt x="182499" y="114300"/>
                  </a:lnTo>
                  <a:lnTo>
                    <a:pt x="199644" y="107823"/>
                  </a:lnTo>
                  <a:lnTo>
                    <a:pt x="208280" y="104775"/>
                  </a:lnTo>
                  <a:lnTo>
                    <a:pt x="217043" y="101346"/>
                  </a:lnTo>
                  <a:lnTo>
                    <a:pt x="225552" y="98425"/>
                  </a:lnTo>
                  <a:lnTo>
                    <a:pt x="234188" y="94996"/>
                  </a:lnTo>
                  <a:lnTo>
                    <a:pt x="242824" y="91948"/>
                  </a:lnTo>
                  <a:lnTo>
                    <a:pt x="251079" y="88646"/>
                  </a:lnTo>
                  <a:lnTo>
                    <a:pt x="268351" y="82423"/>
                  </a:lnTo>
                  <a:lnTo>
                    <a:pt x="276860" y="79121"/>
                  </a:lnTo>
                  <a:lnTo>
                    <a:pt x="285496" y="76073"/>
                  </a:lnTo>
                  <a:lnTo>
                    <a:pt x="294132" y="72644"/>
                  </a:lnTo>
                  <a:lnTo>
                    <a:pt x="302768" y="69596"/>
                  </a:lnTo>
                  <a:lnTo>
                    <a:pt x="311404" y="66167"/>
                  </a:lnTo>
                  <a:lnTo>
                    <a:pt x="320040" y="63119"/>
                  </a:lnTo>
                  <a:close/>
                </a:path>
              </a:pathLst>
            </a:custGeom>
            <a:solidFill>
              <a:srgbClr val="ACA4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7801355" y="3939540"/>
              <a:ext cx="271780" cy="96520"/>
            </a:xfrm>
            <a:custGeom>
              <a:avLst/>
              <a:gdLst/>
              <a:ahLst/>
              <a:cxnLst/>
              <a:rect l="l" t="t" r="r" b="b"/>
              <a:pathLst>
                <a:path w="271779" h="96520">
                  <a:moveTo>
                    <a:pt x="109474" y="0"/>
                  </a:moveTo>
                  <a:lnTo>
                    <a:pt x="102616" y="1905"/>
                  </a:lnTo>
                  <a:lnTo>
                    <a:pt x="95758" y="4191"/>
                  </a:lnTo>
                  <a:lnTo>
                    <a:pt x="75311" y="10287"/>
                  </a:lnTo>
                  <a:lnTo>
                    <a:pt x="54610" y="16129"/>
                  </a:lnTo>
                  <a:lnTo>
                    <a:pt x="47625" y="18415"/>
                  </a:lnTo>
                  <a:lnTo>
                    <a:pt x="27177" y="24130"/>
                  </a:lnTo>
                  <a:lnTo>
                    <a:pt x="20447" y="26289"/>
                  </a:lnTo>
                  <a:lnTo>
                    <a:pt x="0" y="32131"/>
                  </a:lnTo>
                  <a:lnTo>
                    <a:pt x="58039" y="56387"/>
                  </a:lnTo>
                  <a:lnTo>
                    <a:pt x="67818" y="60198"/>
                  </a:lnTo>
                  <a:lnTo>
                    <a:pt x="87122" y="68326"/>
                  </a:lnTo>
                  <a:lnTo>
                    <a:pt x="106552" y="76073"/>
                  </a:lnTo>
                  <a:lnTo>
                    <a:pt x="116204" y="80137"/>
                  </a:lnTo>
                  <a:lnTo>
                    <a:pt x="135636" y="87884"/>
                  </a:lnTo>
                  <a:lnTo>
                    <a:pt x="145288" y="92202"/>
                  </a:lnTo>
                  <a:lnTo>
                    <a:pt x="155067" y="96012"/>
                  </a:lnTo>
                  <a:lnTo>
                    <a:pt x="191262" y="82423"/>
                  </a:lnTo>
                  <a:lnTo>
                    <a:pt x="198374" y="80010"/>
                  </a:lnTo>
                  <a:lnTo>
                    <a:pt x="220345" y="71882"/>
                  </a:lnTo>
                  <a:lnTo>
                    <a:pt x="227457" y="69087"/>
                  </a:lnTo>
                  <a:lnTo>
                    <a:pt x="235076" y="66548"/>
                  </a:lnTo>
                  <a:lnTo>
                    <a:pt x="249300" y="60960"/>
                  </a:lnTo>
                  <a:lnTo>
                    <a:pt x="264160" y="55753"/>
                  </a:lnTo>
                  <a:lnTo>
                    <a:pt x="271272" y="53086"/>
                  </a:lnTo>
                  <a:lnTo>
                    <a:pt x="210312" y="33020"/>
                  </a:lnTo>
                  <a:lnTo>
                    <a:pt x="149987" y="12954"/>
                  </a:lnTo>
                  <a:lnTo>
                    <a:pt x="139573" y="10033"/>
                  </a:lnTo>
                  <a:lnTo>
                    <a:pt x="109474" y="0"/>
                  </a:lnTo>
                  <a:close/>
                </a:path>
              </a:pathLst>
            </a:custGeom>
            <a:solidFill>
              <a:srgbClr val="AEA8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4" name="object 39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815072" y="3947159"/>
              <a:ext cx="246887" cy="88391"/>
            </a:xfrm>
            <a:prstGeom prst="rect">
              <a:avLst/>
            </a:prstGeom>
          </p:spPr>
        </p:pic>
        <p:sp>
          <p:nvSpPr>
            <p:cNvPr id="395" name="object 395"/>
            <p:cNvSpPr/>
            <p:nvPr/>
          </p:nvSpPr>
          <p:spPr>
            <a:xfrm>
              <a:off x="7752588" y="3837431"/>
              <a:ext cx="437515" cy="149860"/>
            </a:xfrm>
            <a:custGeom>
              <a:avLst/>
              <a:gdLst/>
              <a:ahLst/>
              <a:cxnLst/>
              <a:rect l="l" t="t" r="r" b="b"/>
              <a:pathLst>
                <a:path w="437515" h="149860">
                  <a:moveTo>
                    <a:pt x="104520" y="0"/>
                  </a:moveTo>
                  <a:lnTo>
                    <a:pt x="0" y="26924"/>
                  </a:lnTo>
                  <a:lnTo>
                    <a:pt x="329564" y="149352"/>
                  </a:lnTo>
                  <a:lnTo>
                    <a:pt x="437387" y="108077"/>
                  </a:lnTo>
                  <a:lnTo>
                    <a:pt x="104520" y="0"/>
                  </a:lnTo>
                  <a:close/>
                </a:path>
              </a:pathLst>
            </a:custGeom>
            <a:solidFill>
              <a:srgbClr val="2B25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7760207" y="3835908"/>
              <a:ext cx="426720" cy="146685"/>
            </a:xfrm>
            <a:custGeom>
              <a:avLst/>
              <a:gdLst/>
              <a:ahLst/>
              <a:cxnLst/>
              <a:rect l="l" t="t" r="r" b="b"/>
              <a:pathLst>
                <a:path w="426720" h="146685">
                  <a:moveTo>
                    <a:pt x="98806" y="0"/>
                  </a:moveTo>
                  <a:lnTo>
                    <a:pt x="0" y="26543"/>
                  </a:lnTo>
                  <a:lnTo>
                    <a:pt x="322580" y="146304"/>
                  </a:lnTo>
                  <a:lnTo>
                    <a:pt x="426720" y="107696"/>
                  </a:lnTo>
                  <a:lnTo>
                    <a:pt x="98806" y="0"/>
                  </a:lnTo>
                  <a:close/>
                </a:path>
              </a:pathLst>
            </a:custGeom>
            <a:solidFill>
              <a:srgbClr val="BBB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766304" y="3834383"/>
              <a:ext cx="421005" cy="143510"/>
            </a:xfrm>
            <a:custGeom>
              <a:avLst/>
              <a:gdLst/>
              <a:ahLst/>
              <a:cxnLst/>
              <a:rect l="l" t="t" r="r" b="b"/>
              <a:pathLst>
                <a:path w="421004" h="143510">
                  <a:moveTo>
                    <a:pt x="92201" y="0"/>
                  </a:moveTo>
                  <a:lnTo>
                    <a:pt x="0" y="25908"/>
                  </a:lnTo>
                  <a:lnTo>
                    <a:pt x="321310" y="143256"/>
                  </a:lnTo>
                  <a:lnTo>
                    <a:pt x="420624" y="108839"/>
                  </a:lnTo>
                  <a:lnTo>
                    <a:pt x="92201" y="0"/>
                  </a:lnTo>
                  <a:close/>
                </a:path>
              </a:pathLst>
            </a:custGeom>
            <a:solidFill>
              <a:srgbClr val="9B9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7783068" y="3834383"/>
              <a:ext cx="387350" cy="137160"/>
            </a:xfrm>
            <a:custGeom>
              <a:avLst/>
              <a:gdLst/>
              <a:ahLst/>
              <a:cxnLst/>
              <a:rect l="l" t="t" r="r" b="b"/>
              <a:pathLst>
                <a:path w="387350" h="137160">
                  <a:moveTo>
                    <a:pt x="329184" y="136271"/>
                  </a:moveTo>
                  <a:lnTo>
                    <a:pt x="3937" y="19812"/>
                  </a:lnTo>
                  <a:lnTo>
                    <a:pt x="0" y="20955"/>
                  </a:lnTo>
                  <a:lnTo>
                    <a:pt x="322072" y="137160"/>
                  </a:lnTo>
                  <a:lnTo>
                    <a:pt x="329184" y="136271"/>
                  </a:lnTo>
                  <a:close/>
                </a:path>
                <a:path w="387350" h="137160">
                  <a:moveTo>
                    <a:pt x="348996" y="129921"/>
                  </a:moveTo>
                  <a:lnTo>
                    <a:pt x="25654" y="13716"/>
                  </a:lnTo>
                  <a:lnTo>
                    <a:pt x="21336" y="14859"/>
                  </a:lnTo>
                  <a:lnTo>
                    <a:pt x="341884" y="131064"/>
                  </a:lnTo>
                  <a:lnTo>
                    <a:pt x="348996" y="129921"/>
                  </a:lnTo>
                  <a:close/>
                </a:path>
                <a:path w="387350" h="137160">
                  <a:moveTo>
                    <a:pt x="368808" y="122301"/>
                  </a:moveTo>
                  <a:lnTo>
                    <a:pt x="45466" y="7620"/>
                  </a:lnTo>
                  <a:lnTo>
                    <a:pt x="41148" y="8763"/>
                  </a:lnTo>
                  <a:lnTo>
                    <a:pt x="361696" y="123444"/>
                  </a:lnTo>
                  <a:lnTo>
                    <a:pt x="368808" y="122301"/>
                  </a:lnTo>
                  <a:close/>
                </a:path>
                <a:path w="387350" h="137160">
                  <a:moveTo>
                    <a:pt x="387096" y="114554"/>
                  </a:moveTo>
                  <a:lnTo>
                    <a:pt x="60325" y="0"/>
                  </a:lnTo>
                  <a:lnTo>
                    <a:pt x="56388" y="1143"/>
                  </a:lnTo>
                  <a:lnTo>
                    <a:pt x="379984" y="115824"/>
                  </a:lnTo>
                  <a:lnTo>
                    <a:pt x="387096" y="114554"/>
                  </a:lnTo>
                  <a:close/>
                </a:path>
              </a:pathLst>
            </a:custGeom>
            <a:solidFill>
              <a:srgbClr val="BBB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9" name="object 39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754111" y="3849624"/>
              <a:ext cx="432816" cy="134112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7624572" y="3906012"/>
              <a:ext cx="332740" cy="155575"/>
            </a:xfrm>
            <a:custGeom>
              <a:avLst/>
              <a:gdLst/>
              <a:ahLst/>
              <a:cxnLst/>
              <a:rect l="l" t="t" r="r" b="b"/>
              <a:pathLst>
                <a:path w="332740" h="155575">
                  <a:moveTo>
                    <a:pt x="0" y="0"/>
                  </a:moveTo>
                  <a:lnTo>
                    <a:pt x="1143" y="7746"/>
                  </a:lnTo>
                  <a:lnTo>
                    <a:pt x="10413" y="23113"/>
                  </a:lnTo>
                  <a:lnTo>
                    <a:pt x="306450" y="145414"/>
                  </a:lnTo>
                  <a:lnTo>
                    <a:pt x="329692" y="155448"/>
                  </a:lnTo>
                  <a:lnTo>
                    <a:pt x="332231" y="137413"/>
                  </a:lnTo>
                  <a:lnTo>
                    <a:pt x="329692" y="135762"/>
                  </a:lnTo>
                  <a:lnTo>
                    <a:pt x="313308" y="128396"/>
                  </a:lnTo>
                  <a:lnTo>
                    <a:pt x="271652" y="110870"/>
                  </a:lnTo>
                  <a:lnTo>
                    <a:pt x="200278" y="81280"/>
                  </a:lnTo>
                  <a:lnTo>
                    <a:pt x="184911" y="75183"/>
                  </a:lnTo>
                  <a:lnTo>
                    <a:pt x="153416" y="62102"/>
                  </a:lnTo>
                  <a:lnTo>
                    <a:pt x="137668" y="56006"/>
                  </a:lnTo>
                  <a:lnTo>
                    <a:pt x="92455" y="37592"/>
                  </a:lnTo>
                  <a:lnTo>
                    <a:pt x="14604" y="5714"/>
                  </a:lnTo>
                  <a:lnTo>
                    <a:pt x="3936" y="1650"/>
                  </a:lnTo>
                  <a:lnTo>
                    <a:pt x="1143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7754111" y="3963924"/>
              <a:ext cx="43180" cy="24765"/>
            </a:xfrm>
            <a:custGeom>
              <a:avLst/>
              <a:gdLst/>
              <a:ahLst/>
              <a:cxnLst/>
              <a:rect l="l" t="t" r="r" b="b"/>
              <a:pathLst>
                <a:path w="43179" h="24764">
                  <a:moveTo>
                    <a:pt x="0" y="0"/>
                  </a:moveTo>
                  <a:lnTo>
                    <a:pt x="1143" y="6476"/>
                  </a:lnTo>
                  <a:lnTo>
                    <a:pt x="41529" y="24383"/>
                  </a:lnTo>
                  <a:lnTo>
                    <a:pt x="42672" y="1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8141208" y="3956303"/>
              <a:ext cx="59690" cy="29209"/>
            </a:xfrm>
            <a:custGeom>
              <a:avLst/>
              <a:gdLst/>
              <a:ahLst/>
              <a:cxnLst/>
              <a:rect l="l" t="t" r="r" b="b"/>
              <a:pathLst>
                <a:path w="59690" h="29210">
                  <a:moveTo>
                    <a:pt x="7620" y="22860"/>
                  </a:moveTo>
                  <a:lnTo>
                    <a:pt x="889" y="27178"/>
                  </a:lnTo>
                  <a:lnTo>
                    <a:pt x="0" y="28956"/>
                  </a:lnTo>
                  <a:lnTo>
                    <a:pt x="6350" y="28067"/>
                  </a:lnTo>
                  <a:lnTo>
                    <a:pt x="7620" y="22860"/>
                  </a:lnTo>
                  <a:close/>
                </a:path>
                <a:path w="59690" h="29210">
                  <a:moveTo>
                    <a:pt x="19812" y="16764"/>
                  </a:moveTo>
                  <a:lnTo>
                    <a:pt x="10668" y="20828"/>
                  </a:lnTo>
                  <a:lnTo>
                    <a:pt x="10668" y="25908"/>
                  </a:lnTo>
                  <a:lnTo>
                    <a:pt x="18669" y="23749"/>
                  </a:lnTo>
                  <a:lnTo>
                    <a:pt x="19812" y="16764"/>
                  </a:lnTo>
                  <a:close/>
                </a:path>
                <a:path w="59690" h="29210">
                  <a:moveTo>
                    <a:pt x="33528" y="10668"/>
                  </a:moveTo>
                  <a:lnTo>
                    <a:pt x="22479" y="15367"/>
                  </a:lnTo>
                  <a:lnTo>
                    <a:pt x="21336" y="22860"/>
                  </a:lnTo>
                  <a:lnTo>
                    <a:pt x="31496" y="20701"/>
                  </a:lnTo>
                  <a:lnTo>
                    <a:pt x="33528" y="10668"/>
                  </a:lnTo>
                  <a:close/>
                </a:path>
                <a:path w="59690" h="29210">
                  <a:moveTo>
                    <a:pt x="45720" y="4572"/>
                  </a:moveTo>
                  <a:lnTo>
                    <a:pt x="35433" y="9271"/>
                  </a:lnTo>
                  <a:lnTo>
                    <a:pt x="35052" y="19812"/>
                  </a:lnTo>
                  <a:lnTo>
                    <a:pt x="43561" y="17145"/>
                  </a:lnTo>
                  <a:lnTo>
                    <a:pt x="45720" y="4572"/>
                  </a:lnTo>
                  <a:close/>
                </a:path>
                <a:path w="59690" h="29210">
                  <a:moveTo>
                    <a:pt x="59436" y="0"/>
                  </a:moveTo>
                  <a:lnTo>
                    <a:pt x="48641" y="3556"/>
                  </a:lnTo>
                  <a:lnTo>
                    <a:pt x="47244" y="16764"/>
                  </a:lnTo>
                  <a:lnTo>
                    <a:pt x="56896" y="13462"/>
                  </a:lnTo>
                  <a:lnTo>
                    <a:pt x="59436" y="0"/>
                  </a:lnTo>
                  <a:close/>
                </a:path>
              </a:pathLst>
            </a:custGeom>
            <a:solidFill>
              <a:srgbClr val="1E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7929372" y="3846575"/>
              <a:ext cx="186055" cy="62865"/>
            </a:xfrm>
            <a:custGeom>
              <a:avLst/>
              <a:gdLst/>
              <a:ahLst/>
              <a:cxnLst/>
              <a:rect l="l" t="t" r="r" b="b"/>
              <a:pathLst>
                <a:path w="186054" h="62864">
                  <a:moveTo>
                    <a:pt x="16509" y="0"/>
                  </a:moveTo>
                  <a:lnTo>
                    <a:pt x="0" y="7366"/>
                  </a:lnTo>
                  <a:lnTo>
                    <a:pt x="169163" y="62484"/>
                  </a:lnTo>
                  <a:lnTo>
                    <a:pt x="185927" y="60832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BBB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7888223" y="3596640"/>
              <a:ext cx="88900" cy="219710"/>
            </a:xfrm>
            <a:custGeom>
              <a:avLst/>
              <a:gdLst/>
              <a:ahLst/>
              <a:cxnLst/>
              <a:rect l="l" t="t" r="r" b="b"/>
              <a:pathLst>
                <a:path w="88900" h="219710">
                  <a:moveTo>
                    <a:pt x="85598" y="0"/>
                  </a:moveTo>
                  <a:lnTo>
                    <a:pt x="0" y="219456"/>
                  </a:lnTo>
                  <a:lnTo>
                    <a:pt x="3936" y="219456"/>
                  </a:lnTo>
                  <a:lnTo>
                    <a:pt x="88392" y="5080"/>
                  </a:lnTo>
                  <a:lnTo>
                    <a:pt x="85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7976616" y="3598163"/>
              <a:ext cx="325120" cy="86995"/>
            </a:xfrm>
            <a:custGeom>
              <a:avLst/>
              <a:gdLst/>
              <a:ahLst/>
              <a:cxnLst/>
              <a:rect l="l" t="t" r="r" b="b"/>
              <a:pathLst>
                <a:path w="325120" h="86995">
                  <a:moveTo>
                    <a:pt x="0" y="0"/>
                  </a:moveTo>
                  <a:lnTo>
                    <a:pt x="1142" y="4825"/>
                  </a:lnTo>
                  <a:lnTo>
                    <a:pt x="322072" y="86868"/>
                  </a:lnTo>
                  <a:lnTo>
                    <a:pt x="324611" y="83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638800" y="3886199"/>
              <a:ext cx="937260" cy="253365"/>
            </a:xfrm>
            <a:custGeom>
              <a:avLst/>
              <a:gdLst/>
              <a:ahLst/>
              <a:cxnLst/>
              <a:rect l="l" t="t" r="r" b="b"/>
              <a:pathLst>
                <a:path w="937259" h="253364">
                  <a:moveTo>
                    <a:pt x="937259" y="0"/>
                  </a:moveTo>
                  <a:lnTo>
                    <a:pt x="0" y="0"/>
                  </a:lnTo>
                  <a:lnTo>
                    <a:pt x="0" y="252983"/>
                  </a:lnTo>
                  <a:lnTo>
                    <a:pt x="937259" y="252983"/>
                  </a:lnTo>
                  <a:lnTo>
                    <a:pt x="937259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638800" y="3886199"/>
              <a:ext cx="937260" cy="253365"/>
            </a:xfrm>
            <a:custGeom>
              <a:avLst/>
              <a:gdLst/>
              <a:ahLst/>
              <a:cxnLst/>
              <a:rect l="l" t="t" r="r" b="b"/>
              <a:pathLst>
                <a:path w="937259" h="253364">
                  <a:moveTo>
                    <a:pt x="0" y="252983"/>
                  </a:moveTo>
                  <a:lnTo>
                    <a:pt x="937259" y="252983"/>
                  </a:lnTo>
                  <a:lnTo>
                    <a:pt x="937259" y="0"/>
                  </a:lnTo>
                  <a:lnTo>
                    <a:pt x="0" y="0"/>
                  </a:lnTo>
                  <a:lnTo>
                    <a:pt x="0" y="25298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8" name="object 408"/>
          <p:cNvSpPr txBox="1"/>
          <p:nvPr/>
        </p:nvSpPr>
        <p:spPr>
          <a:xfrm>
            <a:off x="2415539" y="3886200"/>
            <a:ext cx="937260" cy="253365"/>
          </a:xfrm>
          <a:prstGeom prst="rect">
            <a:avLst/>
          </a:prstGeom>
          <a:solidFill>
            <a:srgbClr val="E6AE0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989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Firewall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5704713" y="3868292"/>
            <a:ext cx="806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Fire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0" name="object 410"/>
          <p:cNvGrpSpPr/>
          <p:nvPr/>
        </p:nvGrpSpPr>
        <p:grpSpPr>
          <a:xfrm>
            <a:off x="1206944" y="3887660"/>
            <a:ext cx="1169035" cy="927100"/>
            <a:chOff x="1206944" y="3887660"/>
            <a:chExt cx="1169035" cy="927100"/>
          </a:xfrm>
        </p:grpSpPr>
        <p:sp>
          <p:nvSpPr>
            <p:cNvPr id="411" name="object 411"/>
            <p:cNvSpPr/>
            <p:nvPr/>
          </p:nvSpPr>
          <p:spPr>
            <a:xfrm>
              <a:off x="1219962" y="3900677"/>
              <a:ext cx="1143000" cy="901065"/>
            </a:xfrm>
            <a:custGeom>
              <a:avLst/>
              <a:gdLst/>
              <a:ahLst/>
              <a:cxnLst/>
              <a:rect l="l" t="t" r="r" b="b"/>
              <a:pathLst>
                <a:path w="1143000" h="901064">
                  <a:moveTo>
                    <a:pt x="692657" y="0"/>
                  </a:moveTo>
                  <a:lnTo>
                    <a:pt x="692657" y="170561"/>
                  </a:lnTo>
                  <a:lnTo>
                    <a:pt x="0" y="170561"/>
                  </a:lnTo>
                  <a:lnTo>
                    <a:pt x="0" y="730123"/>
                  </a:lnTo>
                  <a:lnTo>
                    <a:pt x="692657" y="730123"/>
                  </a:lnTo>
                  <a:lnTo>
                    <a:pt x="692657" y="900684"/>
                  </a:lnTo>
                  <a:lnTo>
                    <a:pt x="1143000" y="450342"/>
                  </a:lnTo>
                  <a:lnTo>
                    <a:pt x="69265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219962" y="3900677"/>
              <a:ext cx="1143000" cy="901065"/>
            </a:xfrm>
            <a:custGeom>
              <a:avLst/>
              <a:gdLst/>
              <a:ahLst/>
              <a:cxnLst/>
              <a:rect l="l" t="t" r="r" b="b"/>
              <a:pathLst>
                <a:path w="1143000" h="901064">
                  <a:moveTo>
                    <a:pt x="0" y="170561"/>
                  </a:moveTo>
                  <a:lnTo>
                    <a:pt x="692657" y="170561"/>
                  </a:lnTo>
                  <a:lnTo>
                    <a:pt x="692657" y="0"/>
                  </a:lnTo>
                  <a:lnTo>
                    <a:pt x="1143000" y="450342"/>
                  </a:lnTo>
                  <a:lnTo>
                    <a:pt x="692657" y="900684"/>
                  </a:lnTo>
                  <a:lnTo>
                    <a:pt x="692657" y="730123"/>
                  </a:lnTo>
                  <a:lnTo>
                    <a:pt x="0" y="730123"/>
                  </a:lnTo>
                  <a:lnTo>
                    <a:pt x="0" y="170561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3" name="object 413"/>
          <p:cNvSpPr txBox="1"/>
          <p:nvPr/>
        </p:nvSpPr>
        <p:spPr>
          <a:xfrm>
            <a:off x="342595" y="4154170"/>
            <a:ext cx="1776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Internet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3000" baseline="27777" dirty="0">
                <a:latin typeface="Arial"/>
                <a:cs typeface="Arial"/>
              </a:rPr>
              <a:t>Normal</a:t>
            </a:r>
            <a:endParaRPr sz="3000" baseline="27777">
              <a:latin typeface="Arial"/>
              <a:cs typeface="Arial"/>
            </a:endParaRPr>
          </a:p>
        </p:txBody>
      </p:sp>
      <p:sp>
        <p:nvSpPr>
          <p:cNvPr id="414" name="object 414"/>
          <p:cNvSpPr txBox="1"/>
          <p:nvPr/>
        </p:nvSpPr>
        <p:spPr>
          <a:xfrm>
            <a:off x="1273810" y="4256659"/>
            <a:ext cx="819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15" name="object 415"/>
          <p:cNvGrpSpPr/>
          <p:nvPr/>
        </p:nvGrpSpPr>
        <p:grpSpPr>
          <a:xfrm>
            <a:off x="6701028" y="4719828"/>
            <a:ext cx="326390" cy="742315"/>
            <a:chOff x="6701028" y="4719828"/>
            <a:chExt cx="326390" cy="742315"/>
          </a:xfrm>
        </p:grpSpPr>
        <p:sp>
          <p:nvSpPr>
            <p:cNvPr id="416" name="object 416"/>
            <p:cNvSpPr/>
            <p:nvPr/>
          </p:nvSpPr>
          <p:spPr>
            <a:xfrm>
              <a:off x="6756654" y="4856226"/>
              <a:ext cx="135890" cy="231775"/>
            </a:xfrm>
            <a:custGeom>
              <a:avLst/>
              <a:gdLst/>
              <a:ahLst/>
              <a:cxnLst/>
              <a:rect l="l" t="t" r="r" b="b"/>
              <a:pathLst>
                <a:path w="135890" h="231775">
                  <a:moveTo>
                    <a:pt x="0" y="231648"/>
                  </a:moveTo>
                  <a:lnTo>
                    <a:pt x="135635" y="231648"/>
                  </a:lnTo>
                  <a:lnTo>
                    <a:pt x="135635" y="198120"/>
                  </a:lnTo>
                  <a:lnTo>
                    <a:pt x="0" y="198120"/>
                  </a:lnTo>
                  <a:lnTo>
                    <a:pt x="0" y="231648"/>
                  </a:lnTo>
                  <a:close/>
                </a:path>
                <a:path w="135890" h="231775">
                  <a:moveTo>
                    <a:pt x="0" y="179831"/>
                  </a:moveTo>
                  <a:lnTo>
                    <a:pt x="135635" y="179831"/>
                  </a:lnTo>
                  <a:lnTo>
                    <a:pt x="135635" y="146304"/>
                  </a:lnTo>
                  <a:lnTo>
                    <a:pt x="0" y="146304"/>
                  </a:lnTo>
                  <a:lnTo>
                    <a:pt x="0" y="179831"/>
                  </a:lnTo>
                  <a:close/>
                </a:path>
                <a:path w="135890" h="231775">
                  <a:moveTo>
                    <a:pt x="0" y="131063"/>
                  </a:moveTo>
                  <a:lnTo>
                    <a:pt x="135635" y="131063"/>
                  </a:lnTo>
                  <a:lnTo>
                    <a:pt x="135635" y="74675"/>
                  </a:lnTo>
                  <a:lnTo>
                    <a:pt x="0" y="74675"/>
                  </a:lnTo>
                  <a:lnTo>
                    <a:pt x="0" y="131063"/>
                  </a:lnTo>
                  <a:close/>
                </a:path>
                <a:path w="135890" h="231775">
                  <a:moveTo>
                    <a:pt x="0" y="56387"/>
                  </a:moveTo>
                  <a:lnTo>
                    <a:pt x="135635" y="56387"/>
                  </a:lnTo>
                  <a:lnTo>
                    <a:pt x="135635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716268" y="5440680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4" h="15239">
                  <a:moveTo>
                    <a:pt x="216407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216407" y="15240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8" name="object 41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6184" y="5253228"/>
              <a:ext cx="38100" cy="76200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54622" y="4936236"/>
              <a:ext cx="113793" cy="24383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54622" y="4944872"/>
              <a:ext cx="127761" cy="79755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66433" y="4872228"/>
              <a:ext cx="119126" cy="154495"/>
            </a:xfrm>
            <a:prstGeom prst="rect">
              <a:avLst/>
            </a:prstGeom>
          </p:spPr>
        </p:pic>
        <p:sp>
          <p:nvSpPr>
            <p:cNvPr id="422" name="object 422"/>
            <p:cNvSpPr/>
            <p:nvPr/>
          </p:nvSpPr>
          <p:spPr>
            <a:xfrm>
              <a:off x="6825234" y="4883658"/>
              <a:ext cx="26034" cy="11430"/>
            </a:xfrm>
            <a:custGeom>
              <a:avLst/>
              <a:gdLst/>
              <a:ahLst/>
              <a:cxnLst/>
              <a:rect l="l" t="t" r="r" b="b"/>
              <a:pathLst>
                <a:path w="26034" h="11429">
                  <a:moveTo>
                    <a:pt x="25654" y="6350"/>
                  </a:moveTo>
                  <a:lnTo>
                    <a:pt x="16001" y="11176"/>
                  </a:lnTo>
                  <a:lnTo>
                    <a:pt x="16001" y="0"/>
                  </a:lnTo>
                  <a:lnTo>
                    <a:pt x="25654" y="6350"/>
                  </a:lnTo>
                </a:path>
                <a:path w="26034" h="11429">
                  <a:moveTo>
                    <a:pt x="0" y="6350"/>
                  </a:moveTo>
                  <a:lnTo>
                    <a:pt x="9651" y="0"/>
                  </a:lnTo>
                  <a:lnTo>
                    <a:pt x="9651" y="11176"/>
                  </a:lnTo>
                  <a:lnTo>
                    <a:pt x="0" y="63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706362" y="4725162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11049" y="731519"/>
                  </a:moveTo>
                  <a:lnTo>
                    <a:pt x="11049" y="715644"/>
                  </a:lnTo>
                  <a:lnTo>
                    <a:pt x="0" y="715644"/>
                  </a:lnTo>
                  <a:lnTo>
                    <a:pt x="0" y="80899"/>
                  </a:lnTo>
                  <a:lnTo>
                    <a:pt x="79248" y="0"/>
                  </a:lnTo>
                  <a:lnTo>
                    <a:pt x="315468" y="0"/>
                  </a:lnTo>
                  <a:lnTo>
                    <a:pt x="315468" y="634746"/>
                  </a:lnTo>
                  <a:lnTo>
                    <a:pt x="310769" y="639444"/>
                  </a:lnTo>
                  <a:lnTo>
                    <a:pt x="310769" y="644271"/>
                  </a:lnTo>
                  <a:lnTo>
                    <a:pt x="226695" y="731519"/>
                  </a:lnTo>
                  <a:lnTo>
                    <a:pt x="11049" y="73151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6932676" y="5355336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83820" y="0"/>
                  </a:moveTo>
                  <a:lnTo>
                    <a:pt x="0" y="84835"/>
                  </a:lnTo>
                  <a:lnTo>
                    <a:pt x="0" y="100583"/>
                  </a:lnTo>
                  <a:lnTo>
                    <a:pt x="83820" y="14096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6705600" y="472440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8" y="0"/>
                  </a:moveTo>
                  <a:lnTo>
                    <a:pt x="79248" y="0"/>
                  </a:lnTo>
                  <a:lnTo>
                    <a:pt x="0" y="80772"/>
                  </a:lnTo>
                  <a:lnTo>
                    <a:pt x="236220" y="80772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6705600" y="472440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9248" y="0"/>
                  </a:lnTo>
                  <a:lnTo>
                    <a:pt x="315468" y="0"/>
                  </a:lnTo>
                  <a:lnTo>
                    <a:pt x="236220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941820" y="4724400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8" y="0"/>
                  </a:moveTo>
                  <a:lnTo>
                    <a:pt x="0" y="81025"/>
                  </a:lnTo>
                  <a:lnTo>
                    <a:pt x="0" y="716280"/>
                  </a:lnTo>
                  <a:lnTo>
                    <a:pt x="79248" y="635254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6705600" y="480517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236220" y="635507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6705600" y="480517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7"/>
                  </a:moveTo>
                  <a:lnTo>
                    <a:pt x="236220" y="635507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0" name="object 4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29984" y="4834128"/>
              <a:ext cx="176529" cy="393192"/>
            </a:xfrm>
            <a:prstGeom prst="rect">
              <a:avLst/>
            </a:prstGeom>
          </p:spPr>
        </p:pic>
        <p:sp>
          <p:nvSpPr>
            <p:cNvPr id="431" name="object 431"/>
            <p:cNvSpPr/>
            <p:nvPr/>
          </p:nvSpPr>
          <p:spPr>
            <a:xfrm>
              <a:off x="6736080" y="4835652"/>
              <a:ext cx="177165" cy="387350"/>
            </a:xfrm>
            <a:custGeom>
              <a:avLst/>
              <a:gdLst/>
              <a:ahLst/>
              <a:cxnLst/>
              <a:rect l="l" t="t" r="r" b="b"/>
              <a:pathLst>
                <a:path w="177165" h="387350">
                  <a:moveTo>
                    <a:pt x="0" y="387096"/>
                  </a:moveTo>
                  <a:lnTo>
                    <a:pt x="176783" y="387096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6755892" y="4855464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90" h="332739">
                  <a:moveTo>
                    <a:pt x="135636" y="298831"/>
                  </a:moveTo>
                  <a:lnTo>
                    <a:pt x="0" y="298831"/>
                  </a:lnTo>
                  <a:lnTo>
                    <a:pt x="0" y="332232"/>
                  </a:lnTo>
                  <a:lnTo>
                    <a:pt x="135636" y="332232"/>
                  </a:lnTo>
                  <a:lnTo>
                    <a:pt x="135636" y="298831"/>
                  </a:lnTo>
                  <a:close/>
                </a:path>
                <a:path w="135890" h="332739">
                  <a:moveTo>
                    <a:pt x="135636" y="248031"/>
                  </a:moveTo>
                  <a:lnTo>
                    <a:pt x="0" y="248031"/>
                  </a:lnTo>
                  <a:lnTo>
                    <a:pt x="0" y="281305"/>
                  </a:lnTo>
                  <a:lnTo>
                    <a:pt x="135636" y="281305"/>
                  </a:lnTo>
                  <a:lnTo>
                    <a:pt x="135636" y="248031"/>
                  </a:lnTo>
                  <a:close/>
                </a:path>
                <a:path w="135890" h="332739">
                  <a:moveTo>
                    <a:pt x="135636" y="197104"/>
                  </a:moveTo>
                  <a:lnTo>
                    <a:pt x="0" y="197104"/>
                  </a:lnTo>
                  <a:lnTo>
                    <a:pt x="0" y="230505"/>
                  </a:lnTo>
                  <a:lnTo>
                    <a:pt x="135636" y="230505"/>
                  </a:lnTo>
                  <a:lnTo>
                    <a:pt x="135636" y="197104"/>
                  </a:lnTo>
                  <a:close/>
                </a:path>
                <a:path w="135890" h="332739">
                  <a:moveTo>
                    <a:pt x="135636" y="146304"/>
                  </a:moveTo>
                  <a:lnTo>
                    <a:pt x="0" y="146304"/>
                  </a:lnTo>
                  <a:lnTo>
                    <a:pt x="0" y="179578"/>
                  </a:lnTo>
                  <a:lnTo>
                    <a:pt x="135636" y="179578"/>
                  </a:lnTo>
                  <a:lnTo>
                    <a:pt x="135636" y="146304"/>
                  </a:lnTo>
                  <a:close/>
                </a:path>
                <a:path w="135890" h="332739">
                  <a:moveTo>
                    <a:pt x="135636" y="74676"/>
                  </a:moveTo>
                  <a:lnTo>
                    <a:pt x="0" y="74676"/>
                  </a:lnTo>
                  <a:lnTo>
                    <a:pt x="0" y="130302"/>
                  </a:lnTo>
                  <a:lnTo>
                    <a:pt x="135636" y="130302"/>
                  </a:lnTo>
                  <a:lnTo>
                    <a:pt x="135636" y="74676"/>
                  </a:lnTo>
                  <a:close/>
                </a:path>
                <a:path w="135890" h="332739">
                  <a:moveTo>
                    <a:pt x="135636" y="0"/>
                  </a:moveTo>
                  <a:lnTo>
                    <a:pt x="0" y="0"/>
                  </a:lnTo>
                  <a:lnTo>
                    <a:pt x="0" y="55626"/>
                  </a:lnTo>
                  <a:lnTo>
                    <a:pt x="135636" y="5562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756654" y="5104638"/>
              <a:ext cx="135890" cy="83820"/>
            </a:xfrm>
            <a:custGeom>
              <a:avLst/>
              <a:gdLst/>
              <a:ahLst/>
              <a:cxnLst/>
              <a:rect l="l" t="t" r="r" b="b"/>
              <a:pathLst>
                <a:path w="135890" h="83820">
                  <a:moveTo>
                    <a:pt x="0" y="83819"/>
                  </a:moveTo>
                  <a:lnTo>
                    <a:pt x="135635" y="83819"/>
                  </a:lnTo>
                  <a:lnTo>
                    <a:pt x="135635" y="50291"/>
                  </a:lnTo>
                  <a:lnTo>
                    <a:pt x="0" y="50291"/>
                  </a:lnTo>
                  <a:lnTo>
                    <a:pt x="0" y="83819"/>
                  </a:lnTo>
                  <a:close/>
                </a:path>
                <a:path w="135890" h="83820">
                  <a:moveTo>
                    <a:pt x="0" y="33527"/>
                  </a:moveTo>
                  <a:lnTo>
                    <a:pt x="135635" y="33527"/>
                  </a:lnTo>
                  <a:lnTo>
                    <a:pt x="135635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4" name="object 434"/>
          <p:cNvSpPr txBox="1"/>
          <p:nvPr/>
        </p:nvSpPr>
        <p:spPr>
          <a:xfrm>
            <a:off x="7784972" y="5467299"/>
            <a:ext cx="380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Arial"/>
                <a:cs typeface="Arial"/>
              </a:rPr>
              <a:t>DB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5" name="object 435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36" name="object 436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37" name="object 437"/>
          <p:cNvSpPr txBox="1"/>
          <p:nvPr/>
        </p:nvSpPr>
        <p:spPr>
          <a:xfrm>
            <a:off x="8458200" y="6290109"/>
            <a:ext cx="17589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4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0011" y="6273190"/>
            <a:ext cx="638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slide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86841"/>
            <a:ext cx="2897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Port</a:t>
            </a:r>
            <a:r>
              <a:rPr sz="3600" spc="-60" dirty="0"/>
              <a:t> </a:t>
            </a:r>
            <a:r>
              <a:rPr sz="3600" spc="-5" dirty="0"/>
              <a:t>Scanning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5940" y="1537003"/>
            <a:ext cx="8106409" cy="384619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8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Many </a:t>
            </a:r>
            <a:r>
              <a:rPr sz="2800" dirty="0">
                <a:latin typeface="Arial"/>
                <a:cs typeface="Arial"/>
              </a:rPr>
              <a:t>vulnerabilities </a:t>
            </a:r>
            <a:r>
              <a:rPr sz="2800" spc="-5" dirty="0">
                <a:latin typeface="Arial"/>
                <a:cs typeface="Arial"/>
              </a:rPr>
              <a:t>are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OS-specific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Bugs in specific implementations, default</a:t>
            </a:r>
            <a:r>
              <a:rPr sz="2400" spc="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6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srgbClr val="009999"/>
                </a:solidFill>
                <a:latin typeface="Arial"/>
                <a:cs typeface="Arial"/>
              </a:rPr>
              <a:t>Port scan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often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prelude </a:t>
            </a:r>
            <a:r>
              <a:rPr sz="2800" spc="-5" dirty="0">
                <a:latin typeface="Arial"/>
                <a:cs typeface="Arial"/>
              </a:rPr>
              <a:t>to an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Attacker </a:t>
            </a:r>
            <a:r>
              <a:rPr sz="2400" spc="-5" dirty="0">
                <a:latin typeface="Arial"/>
                <a:cs typeface="Arial"/>
              </a:rPr>
              <a:t>tries many </a:t>
            </a:r>
            <a:r>
              <a:rPr sz="2400" dirty="0">
                <a:latin typeface="Arial"/>
                <a:cs typeface="Arial"/>
              </a:rPr>
              <a:t>ports </a:t>
            </a:r>
            <a:r>
              <a:rPr sz="2400" spc="-5" dirty="0">
                <a:latin typeface="Arial"/>
                <a:cs typeface="Arial"/>
              </a:rPr>
              <a:t>on many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endParaRPr sz="2400">
              <a:latin typeface="Arial"/>
              <a:cs typeface="Arial"/>
            </a:endParaRPr>
          </a:p>
          <a:p>
            <a:pPr marL="1155700" marR="889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For example, looking for an old version of some daemon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  an unpatched buffer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overflow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If characteristic </a:t>
            </a:r>
            <a:r>
              <a:rPr sz="2400" spc="-5" dirty="0">
                <a:latin typeface="Arial"/>
                <a:cs typeface="Arial"/>
              </a:rPr>
              <a:t>behavior detected, mount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</a:t>
            </a:r>
            <a:endParaRPr sz="2400">
              <a:latin typeface="Arial"/>
              <a:cs typeface="Arial"/>
            </a:endParaRPr>
          </a:p>
          <a:p>
            <a:pPr marL="756285" marR="43624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“The Art </a:t>
            </a:r>
            <a:r>
              <a:rPr sz="2400" spc="-5" dirty="0">
                <a:latin typeface="Arial"/>
                <a:cs typeface="Arial"/>
              </a:rPr>
              <a:t>of Intrusion”: virtually every attack involves  </a:t>
            </a:r>
            <a:r>
              <a:rPr sz="2400" dirty="0">
                <a:latin typeface="Arial"/>
                <a:cs typeface="Arial"/>
              </a:rPr>
              <a:t>port </a:t>
            </a:r>
            <a:r>
              <a:rPr sz="2400" spc="-5" dirty="0">
                <a:latin typeface="Arial"/>
                <a:cs typeface="Arial"/>
              </a:rPr>
              <a:t>scanning and password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cracking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2898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Port</a:t>
            </a:r>
            <a:r>
              <a:rPr sz="3600" spc="-95" dirty="0"/>
              <a:t> </a:t>
            </a:r>
            <a:r>
              <a:rPr sz="3600" dirty="0"/>
              <a:t>Scanning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321053"/>
            <a:ext cx="7352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Example: network services on a Windows</a:t>
            </a:r>
            <a:r>
              <a:rPr sz="2400" spc="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74394" y="1784794"/>
          <a:ext cx="5869303" cy="4019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626">
                <a:tc>
                  <a:txBody>
                    <a:bodyPr/>
                    <a:lstStyle/>
                    <a:p>
                      <a:pPr marL="31750">
                        <a:lnSpc>
                          <a:spcPts val="1325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Proto.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325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Local</a:t>
                      </a:r>
                      <a:r>
                        <a:rPr sz="14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latin typeface="Consolas"/>
                          <a:cs typeface="Consolas"/>
                        </a:rPr>
                        <a:t>Address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4030">
                        <a:lnSpc>
                          <a:spcPts val="1325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Foreign</a:t>
                      </a:r>
                      <a:r>
                        <a:rPr sz="14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latin typeface="Consolas"/>
                          <a:cs typeface="Consolas"/>
                        </a:rPr>
                        <a:t>Address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ts val="1325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State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83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0.0.0.0:80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0.0.0.0:135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31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0.0.0.0:445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918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0.0.0.0:554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311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0.0.0.0:623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149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116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19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0.0.0.0:2869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0.0.0.0:5357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031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0.0.0.0:10243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0.0.0.0:16992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222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0.0.0.0:49152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222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0.0.0.0:49153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0.0.0.0:49154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031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0.0.0.0:49155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006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0.0.0.0:49157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3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144">
                <a:tc>
                  <a:txBody>
                    <a:bodyPr/>
                    <a:lstStyle/>
                    <a:p>
                      <a:pPr marL="31750">
                        <a:lnSpc>
                          <a:spcPts val="161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TCP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1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0.0.0.0:56238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ts val="161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0.0.0.0:0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1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LISTEN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384540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0011" y="6273190"/>
            <a:ext cx="638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slide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86841"/>
            <a:ext cx="589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Intrusion Detection</a:t>
            </a:r>
            <a:r>
              <a:rPr sz="3600" spc="-30" dirty="0"/>
              <a:t> </a:t>
            </a:r>
            <a:r>
              <a:rPr sz="3600" dirty="0"/>
              <a:t>Problems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5940" y="1552086"/>
            <a:ext cx="8127365" cy="361251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Lack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training data with </a:t>
            </a:r>
            <a:r>
              <a:rPr sz="2400" dirty="0">
                <a:latin typeface="Arial"/>
                <a:cs typeface="Arial"/>
              </a:rPr>
              <a:t>real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But </a:t>
            </a:r>
            <a:r>
              <a:rPr sz="2000" spc="-5" dirty="0">
                <a:latin typeface="Arial"/>
                <a:cs typeface="Arial"/>
              </a:rPr>
              <a:t>lots of </a:t>
            </a:r>
            <a:r>
              <a:rPr sz="2000" dirty="0">
                <a:latin typeface="Arial"/>
                <a:cs typeface="Arial"/>
              </a:rPr>
              <a:t>“normal” </a:t>
            </a:r>
            <a:r>
              <a:rPr sz="2000" spc="-5" dirty="0">
                <a:latin typeface="Arial"/>
                <a:cs typeface="Arial"/>
              </a:rPr>
              <a:t>network traffic, </a:t>
            </a:r>
            <a:r>
              <a:rPr sz="2000" dirty="0">
                <a:latin typeface="Arial"/>
                <a:cs typeface="Arial"/>
              </a:rPr>
              <a:t>system call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drift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Statistical methods detect changes in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behavior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Attacker can attack gradually and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incrementally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Discriminating </a:t>
            </a:r>
            <a:r>
              <a:rPr sz="2400" dirty="0">
                <a:latin typeface="Arial"/>
                <a:cs typeface="Arial"/>
              </a:rPr>
              <a:t>characteristics </a:t>
            </a:r>
            <a:r>
              <a:rPr sz="2400" spc="-5" dirty="0">
                <a:latin typeface="Arial"/>
                <a:cs typeface="Arial"/>
              </a:rPr>
              <a:t>hard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specify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Many </a:t>
            </a:r>
            <a:r>
              <a:rPr sz="2000" spc="-5" dirty="0">
                <a:latin typeface="Arial"/>
                <a:cs typeface="Arial"/>
              </a:rPr>
              <a:t>attacks </a:t>
            </a:r>
            <a:r>
              <a:rPr sz="2000" dirty="0">
                <a:latin typeface="Arial"/>
                <a:cs typeface="Arial"/>
              </a:rPr>
              <a:t>may </a:t>
            </a:r>
            <a:r>
              <a:rPr sz="2000" spc="-5" dirty="0">
                <a:latin typeface="Arial"/>
                <a:cs typeface="Arial"/>
              </a:rPr>
              <a:t>be within bounds of </a:t>
            </a:r>
            <a:r>
              <a:rPr sz="2000" dirty="0">
                <a:latin typeface="Arial"/>
                <a:cs typeface="Arial"/>
              </a:rPr>
              <a:t>“normal” range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activities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False identifications are </a:t>
            </a:r>
            <a:r>
              <a:rPr sz="2400" dirty="0">
                <a:latin typeface="Arial"/>
                <a:cs typeface="Arial"/>
              </a:rPr>
              <a:t>very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costly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Sysadm will spend many hours examining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evidence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35110" cy="6253480"/>
            <a:chOff x="0" y="0"/>
            <a:chExt cx="9135110" cy="6253480"/>
          </a:xfrm>
        </p:grpSpPr>
        <p:sp>
          <p:nvSpPr>
            <p:cNvPr id="3" name="object 3"/>
            <p:cNvSpPr/>
            <p:nvPr/>
          </p:nvSpPr>
          <p:spPr>
            <a:xfrm>
              <a:off x="457200" y="61722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144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34856" cy="62529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384540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0011" y="6273190"/>
            <a:ext cx="638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slide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86841"/>
            <a:ext cx="520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Intrusion Detection</a:t>
            </a:r>
            <a:r>
              <a:rPr sz="3600" spc="-30" dirty="0"/>
              <a:t> </a:t>
            </a:r>
            <a:r>
              <a:rPr sz="3600" dirty="0"/>
              <a:t>Errors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5940" y="1552086"/>
            <a:ext cx="8164195" cy="324675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212168"/>
                </a:solidFill>
                <a:latin typeface="Arial"/>
                <a:cs typeface="Arial"/>
              </a:rPr>
              <a:t>False negatives</a:t>
            </a:r>
            <a:r>
              <a:rPr sz="2400" spc="-5" dirty="0">
                <a:solidFill>
                  <a:srgbClr val="009999"/>
                </a:solidFill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attack is </a:t>
            </a:r>
            <a:r>
              <a:rPr sz="2400" spc="-5" dirty="0">
                <a:latin typeface="Arial"/>
                <a:cs typeface="Arial"/>
              </a:rPr>
              <a:t>not detected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Big problem in signature-based misuse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212168"/>
                </a:solidFill>
                <a:latin typeface="Arial"/>
                <a:cs typeface="Arial"/>
              </a:rPr>
              <a:t>False </a:t>
            </a:r>
            <a:r>
              <a:rPr sz="2400" b="1" spc="-5" dirty="0">
                <a:solidFill>
                  <a:srgbClr val="212168"/>
                </a:solidFill>
                <a:latin typeface="Arial"/>
                <a:cs typeface="Arial"/>
              </a:rPr>
              <a:t>positives</a:t>
            </a:r>
            <a:r>
              <a:rPr sz="2400" spc="-5" dirty="0">
                <a:solidFill>
                  <a:srgbClr val="009999"/>
                </a:solidFill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harmless behavior is classified as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Big </a:t>
            </a:r>
            <a:r>
              <a:rPr sz="2000" dirty="0">
                <a:latin typeface="Arial"/>
                <a:cs typeface="Arial"/>
              </a:rPr>
              <a:t>problem in statistical anomaly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Both </a:t>
            </a:r>
            <a:r>
              <a:rPr sz="2400" dirty="0">
                <a:latin typeface="Arial"/>
                <a:cs typeface="Arial"/>
              </a:rPr>
              <a:t>types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IDS </a:t>
            </a:r>
            <a:r>
              <a:rPr sz="2400" spc="-5" dirty="0">
                <a:latin typeface="Arial"/>
                <a:cs typeface="Arial"/>
              </a:rPr>
              <a:t>suffer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both </a:t>
            </a:r>
            <a:r>
              <a:rPr sz="2400" dirty="0">
                <a:latin typeface="Arial"/>
                <a:cs typeface="Arial"/>
              </a:rPr>
              <a:t>error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Both false positives and false negatives are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problematic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Attacks are fairly rare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events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IDS </a:t>
            </a:r>
            <a:r>
              <a:rPr sz="2000" spc="-5" dirty="0">
                <a:latin typeface="Arial"/>
                <a:cs typeface="Arial"/>
              </a:rPr>
              <a:t>often </a:t>
            </a:r>
            <a:r>
              <a:rPr sz="2000" dirty="0">
                <a:latin typeface="Arial"/>
                <a:cs typeface="Arial"/>
              </a:rPr>
              <a:t>suffer from “base-rate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fallacy”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3735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Base Rate</a:t>
            </a:r>
            <a:r>
              <a:rPr sz="3600" spc="-105" dirty="0"/>
              <a:t> </a:t>
            </a:r>
            <a:r>
              <a:rPr sz="3600" dirty="0"/>
              <a:t>Fallacy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Consider</a:t>
            </a:r>
            <a:r>
              <a:rPr spc="25" dirty="0"/>
              <a:t> </a:t>
            </a:r>
            <a:r>
              <a:rPr dirty="0"/>
              <a:t>statements:</a:t>
            </a: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Cambria"/>
              <a:buChar char="–"/>
              <a:tabLst>
                <a:tab pos="756285" algn="l"/>
                <a:tab pos="756920" algn="l"/>
              </a:tabLst>
            </a:pPr>
            <a:r>
              <a:rPr sz="2000" i="1" spc="-5" dirty="0">
                <a:latin typeface="Cambria"/>
                <a:cs typeface="Cambria"/>
              </a:rPr>
              <a:t>A</a:t>
            </a:r>
            <a:r>
              <a:rPr sz="2000" spc="-5" dirty="0">
                <a:latin typeface="Arial"/>
                <a:cs typeface="Arial"/>
              </a:rPr>
              <a:t>: </a:t>
            </a:r>
            <a:r>
              <a:rPr sz="2000" dirty="0">
                <a:latin typeface="Arial"/>
                <a:cs typeface="Arial"/>
              </a:rPr>
              <a:t>“attack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occurs”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Cambria"/>
              <a:buChar char="–"/>
              <a:tabLst>
                <a:tab pos="756285" algn="l"/>
                <a:tab pos="756920" algn="l"/>
              </a:tabLst>
            </a:pPr>
            <a:r>
              <a:rPr sz="2000" i="1" dirty="0">
                <a:latin typeface="Cambria"/>
                <a:cs typeface="Cambria"/>
              </a:rPr>
              <a:t>D</a:t>
            </a:r>
            <a:r>
              <a:rPr sz="2000" dirty="0">
                <a:latin typeface="Arial"/>
                <a:cs typeface="Arial"/>
              </a:rPr>
              <a:t>: </a:t>
            </a:r>
            <a:r>
              <a:rPr sz="2000" spc="-5" dirty="0">
                <a:latin typeface="Arial"/>
                <a:cs typeface="Arial"/>
              </a:rPr>
              <a:t>“detection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occurs”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/>
              <a:t>We </a:t>
            </a:r>
            <a:r>
              <a:rPr spc="-5" dirty="0"/>
              <a:t>can</a:t>
            </a:r>
            <a:r>
              <a:rPr spc="-15" dirty="0"/>
              <a:t> </a:t>
            </a:r>
            <a:r>
              <a:rPr dirty="0"/>
              <a:t>measure/estimate: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Cambria"/>
              <a:buChar char="–"/>
              <a:tabLst>
                <a:tab pos="756285" algn="l"/>
                <a:tab pos="756920" algn="l"/>
                <a:tab pos="1695450" algn="l"/>
              </a:tabLst>
            </a:pPr>
            <a:r>
              <a:rPr sz="2000" i="1" dirty="0">
                <a:latin typeface="Cambria"/>
                <a:cs typeface="Cambria"/>
              </a:rPr>
              <a:t>P</a:t>
            </a:r>
            <a:r>
              <a:rPr sz="2000" dirty="0">
                <a:latin typeface="Cambria"/>
                <a:cs typeface="Cambria"/>
              </a:rPr>
              <a:t>(</a:t>
            </a:r>
            <a:r>
              <a:rPr sz="2000" i="1" dirty="0">
                <a:latin typeface="Cambria"/>
                <a:cs typeface="Cambria"/>
              </a:rPr>
              <a:t>D</a:t>
            </a:r>
            <a:r>
              <a:rPr sz="2000" dirty="0">
                <a:latin typeface="Cambria"/>
                <a:cs typeface="Cambria"/>
              </a:rPr>
              <a:t>|</a:t>
            </a:r>
            <a:r>
              <a:rPr sz="2000" i="1" dirty="0">
                <a:latin typeface="Cambria"/>
                <a:cs typeface="Cambria"/>
              </a:rPr>
              <a:t>A</a:t>
            </a:r>
            <a:r>
              <a:rPr sz="2000" dirty="0">
                <a:latin typeface="Cambria"/>
                <a:cs typeface="Cambria"/>
              </a:rPr>
              <a:t>)</a:t>
            </a:r>
            <a:r>
              <a:rPr sz="2000" dirty="0">
                <a:latin typeface="Arial"/>
                <a:cs typeface="Arial"/>
              </a:rPr>
              <a:t>:	probability of detection, given that attack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occurs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Cambria"/>
              <a:buChar char="–"/>
              <a:tabLst>
                <a:tab pos="756285" algn="l"/>
                <a:tab pos="756920" algn="l"/>
                <a:tab pos="1769110" algn="l"/>
              </a:tabLst>
            </a:pPr>
            <a:r>
              <a:rPr sz="2000" i="1" dirty="0">
                <a:latin typeface="Cambria"/>
                <a:cs typeface="Cambria"/>
              </a:rPr>
              <a:t>P</a:t>
            </a:r>
            <a:r>
              <a:rPr sz="2000" dirty="0">
                <a:latin typeface="Cambria"/>
                <a:cs typeface="Cambria"/>
              </a:rPr>
              <a:t>(</a:t>
            </a:r>
            <a:r>
              <a:rPr sz="2000" i="1" dirty="0">
                <a:latin typeface="Cambria"/>
                <a:cs typeface="Cambria"/>
              </a:rPr>
              <a:t>D</a:t>
            </a:r>
            <a:r>
              <a:rPr sz="2000" dirty="0">
                <a:latin typeface="Cambria"/>
                <a:cs typeface="Cambria"/>
              </a:rPr>
              <a:t>|!</a:t>
            </a:r>
            <a:r>
              <a:rPr sz="2000" i="1" dirty="0">
                <a:latin typeface="Cambria"/>
                <a:cs typeface="Cambria"/>
              </a:rPr>
              <a:t>A</a:t>
            </a:r>
            <a:r>
              <a:rPr sz="2000" dirty="0">
                <a:latin typeface="Cambria"/>
                <a:cs typeface="Cambria"/>
              </a:rPr>
              <a:t>)</a:t>
            </a:r>
            <a:r>
              <a:rPr sz="2000" dirty="0">
                <a:latin typeface="Arial"/>
                <a:cs typeface="Arial"/>
              </a:rPr>
              <a:t>:	probability of detection, given that no attack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occurs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Cambria"/>
              <a:buChar char="–"/>
              <a:tabLst>
                <a:tab pos="756285" algn="l"/>
                <a:tab pos="756920" algn="l"/>
              </a:tabLst>
            </a:pPr>
            <a:r>
              <a:rPr sz="2000" i="1" dirty="0">
                <a:latin typeface="Cambria"/>
                <a:cs typeface="Cambria"/>
              </a:rPr>
              <a:t>P</a:t>
            </a:r>
            <a:r>
              <a:rPr sz="2000" dirty="0">
                <a:latin typeface="Cambria"/>
                <a:cs typeface="Cambria"/>
              </a:rPr>
              <a:t>(</a:t>
            </a:r>
            <a:r>
              <a:rPr sz="2000" i="1" dirty="0">
                <a:latin typeface="Cambria"/>
                <a:cs typeface="Cambria"/>
              </a:rPr>
              <a:t>A</a:t>
            </a:r>
            <a:r>
              <a:rPr sz="2000" dirty="0">
                <a:latin typeface="Cambria"/>
                <a:cs typeface="Cambria"/>
              </a:rPr>
              <a:t>)</a:t>
            </a:r>
            <a:r>
              <a:rPr sz="2000" dirty="0">
                <a:latin typeface="Arial"/>
                <a:cs typeface="Arial"/>
              </a:rPr>
              <a:t>: probability of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/>
              <a:t>We </a:t>
            </a:r>
            <a:r>
              <a:rPr spc="-5" dirty="0"/>
              <a:t>want </a:t>
            </a:r>
            <a:r>
              <a:rPr dirty="0"/>
              <a:t>to </a:t>
            </a:r>
            <a:r>
              <a:rPr spc="-5" dirty="0"/>
              <a:t>know (false/true</a:t>
            </a:r>
            <a:r>
              <a:rPr dirty="0"/>
              <a:t> </a:t>
            </a:r>
            <a:r>
              <a:rPr spc="-5" dirty="0"/>
              <a:t>positives):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Cambria"/>
              <a:buChar char="–"/>
              <a:tabLst>
                <a:tab pos="756285" algn="l"/>
                <a:tab pos="756920" algn="l"/>
                <a:tab pos="1694814" algn="l"/>
              </a:tabLst>
            </a:pPr>
            <a:r>
              <a:rPr sz="2000" i="1" dirty="0">
                <a:latin typeface="Cambria"/>
                <a:cs typeface="Cambria"/>
              </a:rPr>
              <a:t>P</a:t>
            </a:r>
            <a:r>
              <a:rPr sz="2000" dirty="0">
                <a:latin typeface="Cambria"/>
                <a:cs typeface="Cambria"/>
              </a:rPr>
              <a:t>(</a:t>
            </a:r>
            <a:r>
              <a:rPr sz="2000" i="1" dirty="0">
                <a:latin typeface="Cambria"/>
                <a:cs typeface="Cambria"/>
              </a:rPr>
              <a:t>A</a:t>
            </a:r>
            <a:r>
              <a:rPr sz="2000" dirty="0">
                <a:latin typeface="Cambria"/>
                <a:cs typeface="Cambria"/>
              </a:rPr>
              <a:t>|</a:t>
            </a:r>
            <a:r>
              <a:rPr sz="2000" i="1" dirty="0">
                <a:latin typeface="Cambria"/>
                <a:cs typeface="Cambria"/>
              </a:rPr>
              <a:t>D</a:t>
            </a:r>
            <a:r>
              <a:rPr sz="2000" dirty="0">
                <a:latin typeface="Cambria"/>
                <a:cs typeface="Cambria"/>
              </a:rPr>
              <a:t>)</a:t>
            </a:r>
            <a:r>
              <a:rPr sz="2000" dirty="0">
                <a:latin typeface="Arial"/>
                <a:cs typeface="Arial"/>
              </a:rPr>
              <a:t>:	probability of attack, given that detection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triggers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Bayes theorem:</a:t>
            </a:r>
          </a:p>
        </p:txBody>
      </p:sp>
      <p:sp>
        <p:nvSpPr>
          <p:cNvPr id="4" name="object 4"/>
          <p:cNvSpPr/>
          <p:nvPr/>
        </p:nvSpPr>
        <p:spPr>
          <a:xfrm>
            <a:off x="1477772" y="5442458"/>
            <a:ext cx="593090" cy="236220"/>
          </a:xfrm>
          <a:custGeom>
            <a:avLst/>
            <a:gdLst/>
            <a:ahLst/>
            <a:cxnLst/>
            <a:rect l="l" t="t" r="r" b="b"/>
            <a:pathLst>
              <a:path w="593089" h="236220">
                <a:moveTo>
                  <a:pt x="295655" y="1777"/>
                </a:moveTo>
                <a:lnTo>
                  <a:pt x="276605" y="1777"/>
                </a:lnTo>
                <a:lnTo>
                  <a:pt x="276605" y="233019"/>
                </a:lnTo>
                <a:lnTo>
                  <a:pt x="295655" y="233019"/>
                </a:lnTo>
                <a:lnTo>
                  <a:pt x="295655" y="1777"/>
                </a:lnTo>
                <a:close/>
              </a:path>
              <a:path w="593089" h="236220">
                <a:moveTo>
                  <a:pt x="517652" y="0"/>
                </a:moveTo>
                <a:lnTo>
                  <a:pt x="514222" y="9524"/>
                </a:lnTo>
                <a:lnTo>
                  <a:pt x="527863" y="15501"/>
                </a:lnTo>
                <a:lnTo>
                  <a:pt x="539622" y="23717"/>
                </a:lnTo>
                <a:lnTo>
                  <a:pt x="563477" y="61652"/>
                </a:lnTo>
                <a:lnTo>
                  <a:pt x="571246" y="116712"/>
                </a:lnTo>
                <a:lnTo>
                  <a:pt x="570384" y="137496"/>
                </a:lnTo>
                <a:lnTo>
                  <a:pt x="557276" y="188404"/>
                </a:lnTo>
                <a:lnTo>
                  <a:pt x="528058" y="220228"/>
                </a:lnTo>
                <a:lnTo>
                  <a:pt x="514603" y="226174"/>
                </a:lnTo>
                <a:lnTo>
                  <a:pt x="517652" y="235750"/>
                </a:lnTo>
                <a:lnTo>
                  <a:pt x="562639" y="208986"/>
                </a:lnTo>
                <a:lnTo>
                  <a:pt x="587978" y="159591"/>
                </a:lnTo>
                <a:lnTo>
                  <a:pt x="592835" y="117982"/>
                </a:lnTo>
                <a:lnTo>
                  <a:pt x="591619" y="96335"/>
                </a:lnTo>
                <a:lnTo>
                  <a:pt x="581852" y="57993"/>
                </a:lnTo>
                <a:lnTo>
                  <a:pt x="549656" y="15112"/>
                </a:lnTo>
                <a:lnTo>
                  <a:pt x="534701" y="6163"/>
                </a:lnTo>
                <a:lnTo>
                  <a:pt x="517652" y="0"/>
                </a:lnTo>
                <a:close/>
              </a:path>
              <a:path w="593089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15"/>
                </a:lnTo>
                <a:lnTo>
                  <a:pt x="10929" y="177904"/>
                </a:lnTo>
                <a:lnTo>
                  <a:pt x="43068" y="220665"/>
                </a:lnTo>
                <a:lnTo>
                  <a:pt x="75184" y="235750"/>
                </a:lnTo>
                <a:lnTo>
                  <a:pt x="78231" y="226174"/>
                </a:lnTo>
                <a:lnTo>
                  <a:pt x="64775" y="220228"/>
                </a:lnTo>
                <a:lnTo>
                  <a:pt x="53165" y="211951"/>
                </a:lnTo>
                <a:lnTo>
                  <a:pt x="29338" y="173343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3444" y="5366715"/>
            <a:ext cx="998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dirty="0">
                <a:latin typeface="Cambria Math"/>
                <a:cs typeface="Cambria Math"/>
              </a:rPr>
              <a:t>–	𝑃 𝐴</a:t>
            </a:r>
            <a:r>
              <a:rPr sz="2000" spc="9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𝐷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4710" y="5217414"/>
            <a:ext cx="139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33333" dirty="0">
                <a:latin typeface="Cambria Math"/>
                <a:cs typeface="Cambria Math"/>
              </a:rPr>
              <a:t>=</a:t>
            </a:r>
            <a:r>
              <a:rPr sz="3000" spc="104" baseline="-33333" dirty="0">
                <a:latin typeface="Cambria Math"/>
                <a:cs typeface="Cambria Math"/>
              </a:rPr>
              <a:t> </a:t>
            </a:r>
            <a:r>
              <a:rPr sz="1450" spc="35" dirty="0">
                <a:latin typeface="Cambria Math"/>
                <a:cs typeface="Cambria Math"/>
              </a:rPr>
              <a:t>𝑃(𝐷|𝐴)∙𝑃(𝐴)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4683" y="5551932"/>
            <a:ext cx="1092835" cy="17145"/>
          </a:xfrm>
          <a:custGeom>
            <a:avLst/>
            <a:gdLst/>
            <a:ahLst/>
            <a:cxnLst/>
            <a:rect l="l" t="t" r="r" b="b"/>
            <a:pathLst>
              <a:path w="1092835" h="17145">
                <a:moveTo>
                  <a:pt x="1092708" y="0"/>
                </a:moveTo>
                <a:lnTo>
                  <a:pt x="0" y="0"/>
                </a:lnTo>
                <a:lnTo>
                  <a:pt x="0" y="16763"/>
                </a:lnTo>
                <a:lnTo>
                  <a:pt x="1092708" y="16763"/>
                </a:lnTo>
                <a:lnTo>
                  <a:pt x="10927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50947" y="5563311"/>
            <a:ext cx="442595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110" dirty="0">
                <a:latin typeface="Cambria Math"/>
                <a:cs typeface="Cambria Math"/>
              </a:rPr>
              <a:t>𝑃</a:t>
            </a:r>
            <a:r>
              <a:rPr sz="1450" spc="5" dirty="0">
                <a:latin typeface="Cambria Math"/>
                <a:cs typeface="Cambria Math"/>
              </a:rPr>
              <a:t>(</a:t>
            </a:r>
            <a:r>
              <a:rPr sz="1450" spc="90" dirty="0">
                <a:latin typeface="Cambria Math"/>
                <a:cs typeface="Cambria Math"/>
              </a:rPr>
              <a:t>𝐷</a:t>
            </a:r>
            <a:r>
              <a:rPr sz="1450" spc="5" dirty="0">
                <a:latin typeface="Cambria Math"/>
                <a:cs typeface="Cambria Math"/>
              </a:rPr>
              <a:t>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5430" y="5366715"/>
            <a:ext cx="215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49623" y="5551932"/>
            <a:ext cx="2344420" cy="17145"/>
          </a:xfrm>
          <a:custGeom>
            <a:avLst/>
            <a:gdLst/>
            <a:ahLst/>
            <a:cxnLst/>
            <a:rect l="l" t="t" r="r" b="b"/>
            <a:pathLst>
              <a:path w="2344420" h="17145">
                <a:moveTo>
                  <a:pt x="2343912" y="0"/>
                </a:moveTo>
                <a:lnTo>
                  <a:pt x="0" y="0"/>
                </a:lnTo>
                <a:lnTo>
                  <a:pt x="0" y="16764"/>
                </a:lnTo>
                <a:lnTo>
                  <a:pt x="2343912" y="16764"/>
                </a:lnTo>
                <a:lnTo>
                  <a:pt x="2343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62653" y="5285994"/>
            <a:ext cx="107823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110" dirty="0">
                <a:latin typeface="Cambria Math"/>
                <a:cs typeface="Cambria Math"/>
              </a:rPr>
              <a:t>𝑃</a:t>
            </a:r>
            <a:r>
              <a:rPr sz="1450" spc="5" dirty="0">
                <a:latin typeface="Cambria Math"/>
                <a:cs typeface="Cambria Math"/>
              </a:rPr>
              <a:t>(</a:t>
            </a:r>
            <a:r>
              <a:rPr sz="1450" spc="80" dirty="0">
                <a:latin typeface="Cambria Math"/>
                <a:cs typeface="Cambria Math"/>
              </a:rPr>
              <a:t>𝐷</a:t>
            </a:r>
            <a:r>
              <a:rPr sz="1450" dirty="0">
                <a:latin typeface="Cambria Math"/>
                <a:cs typeface="Cambria Math"/>
              </a:rPr>
              <a:t>|</a:t>
            </a:r>
            <a:r>
              <a:rPr sz="1450" spc="80" dirty="0">
                <a:latin typeface="Cambria Math"/>
                <a:cs typeface="Cambria Math"/>
              </a:rPr>
              <a:t>𝐴</a:t>
            </a:r>
            <a:r>
              <a:rPr sz="1450" spc="5" dirty="0">
                <a:latin typeface="Cambria Math"/>
                <a:cs typeface="Cambria Math"/>
              </a:rPr>
              <a:t>)</a:t>
            </a:r>
            <a:r>
              <a:rPr sz="1450" spc="40" dirty="0">
                <a:latin typeface="Cambria Math"/>
                <a:cs typeface="Cambria Math"/>
              </a:rPr>
              <a:t>∙</a:t>
            </a:r>
            <a:r>
              <a:rPr sz="1450" spc="110" dirty="0">
                <a:latin typeface="Cambria Math"/>
                <a:cs typeface="Cambria Math"/>
              </a:rPr>
              <a:t>𝑃</a:t>
            </a:r>
            <a:r>
              <a:rPr sz="1450" spc="5" dirty="0">
                <a:latin typeface="Cambria Math"/>
                <a:cs typeface="Cambria Math"/>
              </a:rPr>
              <a:t>(</a:t>
            </a:r>
            <a:r>
              <a:rPr sz="1450" spc="70" dirty="0">
                <a:latin typeface="Cambria Math"/>
                <a:cs typeface="Cambria Math"/>
              </a:rPr>
              <a:t>𝐴</a:t>
            </a:r>
            <a:r>
              <a:rPr sz="1450" spc="5" dirty="0">
                <a:latin typeface="Cambria Math"/>
                <a:cs typeface="Cambria Math"/>
              </a:rPr>
              <a:t>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47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37559" y="5563311"/>
            <a:ext cx="236982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25" dirty="0">
                <a:latin typeface="Cambria Math"/>
                <a:cs typeface="Cambria Math"/>
              </a:rPr>
              <a:t>𝑃(𝐷|𝐴)∙𝑃(𝐴)+𝑃(𝐷|!𝐴)∙𝑃(!𝐴)</a:t>
            </a:r>
            <a:endParaRPr sz="14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3735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Base Rate</a:t>
            </a:r>
            <a:r>
              <a:rPr sz="3600" spc="-105" dirty="0"/>
              <a:t> </a:t>
            </a:r>
            <a:r>
              <a:rPr sz="3600" dirty="0"/>
              <a:t>Fallacy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247591"/>
            <a:ext cx="6272530" cy="11620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756285" lvl="1" indent="-343535">
              <a:lnSpc>
                <a:spcPct val="100000"/>
              </a:lnSpc>
              <a:spcBef>
                <a:spcPts val="490"/>
              </a:spcBef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Scanner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99% correct: </a:t>
            </a:r>
            <a:r>
              <a:rPr sz="1800" i="1" spc="-5" dirty="0">
                <a:latin typeface="Cambria"/>
                <a:cs typeface="Cambria"/>
              </a:rPr>
              <a:t>P</a:t>
            </a:r>
            <a:r>
              <a:rPr sz="1800" spc="-5" dirty="0">
                <a:latin typeface="Cambria"/>
                <a:cs typeface="Cambria"/>
              </a:rPr>
              <a:t>(</a:t>
            </a:r>
            <a:r>
              <a:rPr sz="1800" i="1" spc="-5" dirty="0">
                <a:latin typeface="Cambria"/>
                <a:cs typeface="Cambria"/>
              </a:rPr>
              <a:t>D </a:t>
            </a:r>
            <a:r>
              <a:rPr sz="1800" dirty="0">
                <a:latin typeface="Cambria"/>
                <a:cs typeface="Cambria"/>
              </a:rPr>
              <a:t>| </a:t>
            </a:r>
            <a:r>
              <a:rPr sz="1800" i="1" spc="-5" dirty="0">
                <a:latin typeface="Cambria"/>
                <a:cs typeface="Cambria"/>
              </a:rPr>
              <a:t>A</a:t>
            </a:r>
            <a:r>
              <a:rPr sz="1800" spc="-5" dirty="0">
                <a:latin typeface="Cambria"/>
                <a:cs typeface="Cambria"/>
              </a:rPr>
              <a:t>) </a:t>
            </a:r>
            <a:r>
              <a:rPr sz="1800" dirty="0">
                <a:latin typeface="Cambria"/>
                <a:cs typeface="Cambria"/>
              </a:rPr>
              <a:t>= 0.99, </a:t>
            </a:r>
            <a:r>
              <a:rPr sz="1800" i="1" spc="-5" dirty="0">
                <a:latin typeface="Cambria"/>
                <a:cs typeface="Cambria"/>
              </a:rPr>
              <a:t>P</a:t>
            </a:r>
            <a:r>
              <a:rPr sz="1800" spc="-5" dirty="0">
                <a:latin typeface="Cambria"/>
                <a:cs typeface="Cambria"/>
              </a:rPr>
              <a:t>(</a:t>
            </a:r>
            <a:r>
              <a:rPr sz="1800" i="1" spc="-5" dirty="0">
                <a:latin typeface="Cambria"/>
                <a:cs typeface="Cambria"/>
              </a:rPr>
              <a:t>D </a:t>
            </a:r>
            <a:r>
              <a:rPr sz="1800" dirty="0">
                <a:latin typeface="Cambria"/>
                <a:cs typeface="Cambria"/>
              </a:rPr>
              <a:t>| </a:t>
            </a:r>
            <a:r>
              <a:rPr sz="1800" spc="-5" dirty="0">
                <a:latin typeface="Cambria"/>
                <a:cs typeface="Cambria"/>
              </a:rPr>
              <a:t>!</a:t>
            </a:r>
            <a:r>
              <a:rPr sz="1800" i="1" spc="-5" dirty="0">
                <a:latin typeface="Cambria"/>
                <a:cs typeface="Cambria"/>
              </a:rPr>
              <a:t>A</a:t>
            </a:r>
            <a:r>
              <a:rPr sz="1800" spc="-5" dirty="0">
                <a:latin typeface="Cambria"/>
                <a:cs typeface="Cambria"/>
              </a:rPr>
              <a:t>) </a:t>
            </a:r>
            <a:r>
              <a:rPr sz="1800" dirty="0">
                <a:latin typeface="Cambria"/>
                <a:cs typeface="Cambria"/>
              </a:rPr>
              <a:t>=</a:t>
            </a:r>
            <a:r>
              <a:rPr sz="1800" spc="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0.01</a:t>
            </a:r>
            <a:endParaRPr sz="1800">
              <a:latin typeface="Cambria"/>
              <a:cs typeface="Cambria"/>
            </a:endParaRPr>
          </a:p>
          <a:p>
            <a:pPr marL="756285" lvl="1" indent="-343535">
              <a:lnSpc>
                <a:spcPct val="100000"/>
              </a:lnSpc>
              <a:spcBef>
                <a:spcPts val="440"/>
              </a:spcBef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Attack </a:t>
            </a:r>
            <a:r>
              <a:rPr sz="1800" spc="-10" dirty="0">
                <a:latin typeface="Arial"/>
                <a:cs typeface="Arial"/>
              </a:rPr>
              <a:t>probability: </a:t>
            </a:r>
            <a:r>
              <a:rPr sz="1800" i="1" spc="-5" dirty="0">
                <a:latin typeface="Cambria"/>
                <a:cs typeface="Cambria"/>
              </a:rPr>
              <a:t>P</a:t>
            </a:r>
            <a:r>
              <a:rPr sz="1800" spc="-5" dirty="0">
                <a:latin typeface="Cambria"/>
                <a:cs typeface="Cambria"/>
              </a:rPr>
              <a:t>(</a:t>
            </a:r>
            <a:r>
              <a:rPr sz="1800" i="1" spc="-5" dirty="0">
                <a:latin typeface="Cambria"/>
                <a:cs typeface="Cambria"/>
              </a:rPr>
              <a:t>A</a:t>
            </a:r>
            <a:r>
              <a:rPr sz="1800" spc="-5" dirty="0">
                <a:latin typeface="Cambria"/>
                <a:cs typeface="Cambria"/>
              </a:rPr>
              <a:t>) </a:t>
            </a:r>
            <a:r>
              <a:rPr sz="1800" dirty="0">
                <a:latin typeface="Cambria"/>
                <a:cs typeface="Cambria"/>
              </a:rPr>
              <a:t>= 1 /</a:t>
            </a:r>
            <a:r>
              <a:rPr sz="1800" spc="7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10000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4920" y="2642489"/>
            <a:ext cx="713105" cy="282575"/>
          </a:xfrm>
          <a:custGeom>
            <a:avLst/>
            <a:gdLst/>
            <a:ahLst/>
            <a:cxnLst/>
            <a:rect l="l" t="t" r="r" b="b"/>
            <a:pathLst>
              <a:path w="713105" h="282575">
                <a:moveTo>
                  <a:pt x="355993" y="2032"/>
                </a:moveTo>
                <a:lnTo>
                  <a:pt x="333006" y="2032"/>
                </a:lnTo>
                <a:lnTo>
                  <a:pt x="333006" y="279019"/>
                </a:lnTo>
                <a:lnTo>
                  <a:pt x="355993" y="279019"/>
                </a:lnTo>
                <a:lnTo>
                  <a:pt x="355993" y="2032"/>
                </a:lnTo>
                <a:close/>
              </a:path>
              <a:path w="713105" h="282575">
                <a:moveTo>
                  <a:pt x="622947" y="0"/>
                </a:moveTo>
                <a:lnTo>
                  <a:pt x="619010" y="11430"/>
                </a:lnTo>
                <a:lnTo>
                  <a:pt x="635318" y="18504"/>
                </a:lnTo>
                <a:lnTo>
                  <a:pt x="649363" y="28305"/>
                </a:lnTo>
                <a:lnTo>
                  <a:pt x="677887" y="73852"/>
                </a:lnTo>
                <a:lnTo>
                  <a:pt x="686181" y="115623"/>
                </a:lnTo>
                <a:lnTo>
                  <a:pt x="687209" y="139700"/>
                </a:lnTo>
                <a:lnTo>
                  <a:pt x="686163" y="164580"/>
                </a:lnTo>
                <a:lnTo>
                  <a:pt x="677833" y="207529"/>
                </a:lnTo>
                <a:lnTo>
                  <a:pt x="649411" y="253777"/>
                </a:lnTo>
                <a:lnTo>
                  <a:pt x="619391" y="270763"/>
                </a:lnTo>
                <a:lnTo>
                  <a:pt x="622947" y="282321"/>
                </a:lnTo>
                <a:lnTo>
                  <a:pt x="661444" y="264239"/>
                </a:lnTo>
                <a:lnTo>
                  <a:pt x="689749" y="232918"/>
                </a:lnTo>
                <a:lnTo>
                  <a:pt x="707180" y="191071"/>
                </a:lnTo>
                <a:lnTo>
                  <a:pt x="712990" y="141224"/>
                </a:lnTo>
                <a:lnTo>
                  <a:pt x="711538" y="115339"/>
                </a:lnTo>
                <a:lnTo>
                  <a:pt x="699917" y="69429"/>
                </a:lnTo>
                <a:lnTo>
                  <a:pt x="676793" y="32093"/>
                </a:lnTo>
                <a:lnTo>
                  <a:pt x="643404" y="7379"/>
                </a:lnTo>
                <a:lnTo>
                  <a:pt x="622947" y="0"/>
                </a:lnTo>
                <a:close/>
              </a:path>
              <a:path w="713105" h="282575">
                <a:moveTo>
                  <a:pt x="90043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62" y="212982"/>
                </a:lnTo>
                <a:lnTo>
                  <a:pt x="36100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611" y="270763"/>
                </a:lnTo>
                <a:lnTo>
                  <a:pt x="77528" y="263663"/>
                </a:lnTo>
                <a:lnTo>
                  <a:pt x="63647" y="253777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700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57" y="28305"/>
                </a:lnTo>
                <a:lnTo>
                  <a:pt x="94068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2392553"/>
            <a:ext cx="1643380" cy="107759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60"/>
              </a:spcBef>
              <a:buChar char="•"/>
              <a:tabLst>
                <a:tab pos="355600" algn="l"/>
                <a:tab pos="356235" algn="l"/>
                <a:tab pos="678815" algn="l"/>
                <a:tab pos="1402715" algn="l"/>
              </a:tabLst>
            </a:pPr>
            <a:r>
              <a:rPr sz="2400" dirty="0">
                <a:latin typeface="Cambria Math"/>
                <a:cs typeface="Cambria Math"/>
              </a:rPr>
              <a:t>𝑃	𝐴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𝐷	=</a:t>
            </a:r>
            <a:endParaRPr sz="2400">
              <a:latin typeface="Cambria Math"/>
              <a:cs typeface="Cambria Math"/>
            </a:endParaRPr>
          </a:p>
          <a:p>
            <a:pPr marL="355600" indent="-343535">
              <a:lnSpc>
                <a:spcPct val="100000"/>
              </a:lnSpc>
              <a:spcBef>
                <a:spcPts val="126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Result: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0948" y="2773679"/>
            <a:ext cx="2491740" cy="20320"/>
          </a:xfrm>
          <a:custGeom>
            <a:avLst/>
            <a:gdLst/>
            <a:ahLst/>
            <a:cxnLst/>
            <a:rect l="l" t="t" r="r" b="b"/>
            <a:pathLst>
              <a:path w="2491740" h="20319">
                <a:moveTo>
                  <a:pt x="2491740" y="0"/>
                </a:moveTo>
                <a:lnTo>
                  <a:pt x="0" y="0"/>
                </a:lnTo>
                <a:lnTo>
                  <a:pt x="0" y="19812"/>
                </a:lnTo>
                <a:lnTo>
                  <a:pt x="2491740" y="19812"/>
                </a:lnTo>
                <a:lnTo>
                  <a:pt x="2491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74391" y="2456814"/>
            <a:ext cx="11944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0" dirty="0">
                <a:latin typeface="Cambria Math"/>
                <a:cs typeface="Cambria Math"/>
              </a:rPr>
              <a:t>0.99∙0.0001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48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38501" y="2789047"/>
            <a:ext cx="25177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Cambria Math"/>
                <a:cs typeface="Cambria Math"/>
              </a:rPr>
              <a:t>0.99∙0.0001+0.01∙0.9999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6221" y="2552827"/>
            <a:ext cx="157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0.010098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444" y="3445230"/>
            <a:ext cx="426466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1%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accuracy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99 false positives per true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positives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962552"/>
            <a:ext cx="7706995" cy="43427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Most </a:t>
            </a:r>
            <a:r>
              <a:rPr sz="2400" spc="-5" dirty="0">
                <a:latin typeface="Arial"/>
                <a:cs typeface="Arial"/>
              </a:rPr>
              <a:t>alarms are false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positives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Requires automated screening and filtering of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alarms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Most true </a:t>
            </a:r>
            <a:r>
              <a:rPr sz="2400" spc="-5" dirty="0">
                <a:latin typeface="Arial"/>
                <a:cs typeface="Arial"/>
              </a:rPr>
              <a:t>positives are </a:t>
            </a:r>
            <a:r>
              <a:rPr sz="2400" dirty="0">
                <a:latin typeface="Arial"/>
                <a:cs typeface="Arial"/>
              </a:rPr>
              <a:t>trivial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incidents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can be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ignored,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attacks will never be able to penetrate any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Serious incidents need human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attention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Can be dealt </a:t>
            </a:r>
            <a:r>
              <a:rPr sz="2000" spc="-5" dirty="0">
                <a:latin typeface="Arial"/>
                <a:cs typeface="Arial"/>
              </a:rPr>
              <a:t>with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locally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May require external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expertise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Potential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improvement </a:t>
            </a:r>
            <a:r>
              <a:rPr sz="2400" dirty="0">
                <a:latin typeface="Arial"/>
                <a:cs typeface="Arial"/>
              </a:rPr>
              <a:t>through </a:t>
            </a:r>
            <a:r>
              <a:rPr sz="2400" spc="-5" dirty="0">
                <a:latin typeface="Arial"/>
                <a:cs typeface="Arial"/>
              </a:rPr>
              <a:t>more intelligent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IDS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Less false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positives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Better </a:t>
            </a:r>
            <a:r>
              <a:rPr sz="2000" dirty="0">
                <a:latin typeface="Arial"/>
                <a:cs typeface="Arial"/>
              </a:rPr>
              <a:t>detection of advanced attacks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(APT)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slide</a:t>
            </a:r>
            <a:r>
              <a:rPr spc="-65" dirty="0"/>
              <a:t> </a:t>
            </a:r>
            <a:r>
              <a:rPr dirty="0"/>
              <a:t>49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133603"/>
            <a:ext cx="6427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Remarks </a:t>
            </a:r>
            <a:r>
              <a:rPr sz="3600" spc="-5" dirty="0"/>
              <a:t>on Intrusion</a:t>
            </a:r>
            <a:r>
              <a:rPr sz="3600" spc="-20" dirty="0"/>
              <a:t> </a:t>
            </a:r>
            <a:r>
              <a:rPr sz="3600" spc="-5" dirty="0"/>
              <a:t>Detection</a:t>
            </a:r>
            <a:endParaRPr sz="3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84540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5970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Intrusion Prevention</a:t>
            </a:r>
            <a:r>
              <a:rPr sz="3600" spc="-120" dirty="0"/>
              <a:t> </a:t>
            </a:r>
            <a:r>
              <a:rPr sz="3600" dirty="0"/>
              <a:t>Systems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535940" y="1321053"/>
            <a:ext cx="7949565" cy="435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41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Intrusion Prevention </a:t>
            </a:r>
            <a:r>
              <a:rPr sz="2400" dirty="0">
                <a:latin typeface="Arial"/>
                <a:cs typeface="Arial"/>
              </a:rPr>
              <a:t>System (IPS)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a relatively new  </a:t>
            </a:r>
            <a:r>
              <a:rPr sz="2400" dirty="0">
                <a:latin typeface="Arial"/>
                <a:cs typeface="Arial"/>
              </a:rPr>
              <a:t>term that </a:t>
            </a:r>
            <a:r>
              <a:rPr sz="2400" spc="-5" dirty="0">
                <a:latin typeface="Arial"/>
                <a:cs typeface="Arial"/>
              </a:rPr>
              <a:t>can mean different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things</a:t>
            </a:r>
            <a:endParaRPr sz="2400">
              <a:latin typeface="Arial"/>
              <a:cs typeface="Arial"/>
            </a:endParaRPr>
          </a:p>
          <a:p>
            <a:pPr marL="355600" marR="133985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Most </a:t>
            </a:r>
            <a:r>
              <a:rPr sz="2400" spc="-5" dirty="0">
                <a:latin typeface="Arial"/>
                <a:cs typeface="Arial"/>
              </a:rPr>
              <a:t>commonly, an </a:t>
            </a:r>
            <a:r>
              <a:rPr sz="2400" dirty="0">
                <a:latin typeface="Arial"/>
                <a:cs typeface="Arial"/>
              </a:rPr>
              <a:t>IPS </a:t>
            </a:r>
            <a:r>
              <a:rPr sz="2400" spc="-5" dirty="0">
                <a:latin typeface="Arial"/>
                <a:cs typeface="Arial"/>
              </a:rPr>
              <a:t>is a combination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an </a:t>
            </a:r>
            <a:r>
              <a:rPr sz="2400" dirty="0">
                <a:latin typeface="Arial"/>
                <a:cs typeface="Arial"/>
              </a:rPr>
              <a:t>IDS </a:t>
            </a:r>
            <a:r>
              <a:rPr sz="2400" spc="-5" dirty="0">
                <a:latin typeface="Arial"/>
                <a:cs typeface="Arial"/>
              </a:rPr>
              <a:t>and  a firewall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system that </a:t>
            </a:r>
            <a:r>
              <a:rPr sz="2400" spc="-5" dirty="0">
                <a:latin typeface="Arial"/>
                <a:cs typeface="Arial"/>
              </a:rPr>
              <a:t>detects </a:t>
            </a:r>
            <a:r>
              <a:rPr sz="2400" dirty="0">
                <a:latin typeface="Arial"/>
                <a:cs typeface="Arial"/>
              </a:rPr>
              <a:t>an attack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can stop it as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well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Can be application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specific</a:t>
            </a:r>
            <a:endParaRPr sz="24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–	Deployed on a host to stop attacks on specific applications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such  as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IIS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Can be an extension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NIDS</a:t>
            </a:r>
            <a:endParaRPr sz="2400">
              <a:latin typeface="Arial"/>
              <a:cs typeface="Arial"/>
            </a:endParaRPr>
          </a:p>
          <a:p>
            <a:pPr marL="355600" marR="53530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False positives are problematic, because automated  prevention measures can block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0011" y="6273190"/>
            <a:ext cx="638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slide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86841"/>
            <a:ext cx="2212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Hon</a:t>
            </a:r>
            <a:r>
              <a:rPr sz="3600" dirty="0"/>
              <a:t>e</a:t>
            </a:r>
            <a:r>
              <a:rPr sz="3600" spc="-5" dirty="0"/>
              <a:t>ypots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5940" y="1552086"/>
            <a:ext cx="8046720" cy="39287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honeypot:</a:t>
            </a:r>
            <a:endParaRPr sz="2400">
              <a:latin typeface="Arial"/>
              <a:cs typeface="Arial"/>
            </a:endParaRPr>
          </a:p>
          <a:p>
            <a:pPr marL="756285" marR="250126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is a computer configured to detect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  attacks or malicious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behavior,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appears to be part of a network, and seems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contain information or a resource of value to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attackers.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But honeypots are isolated, are never advertised and are  continuously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monitored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All connections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honeypots </a:t>
            </a:r>
            <a:r>
              <a:rPr sz="2400" dirty="0">
                <a:latin typeface="Arial"/>
                <a:cs typeface="Arial"/>
              </a:rPr>
              <a:t>are per </a:t>
            </a:r>
            <a:r>
              <a:rPr sz="2400" spc="-5" dirty="0">
                <a:latin typeface="Arial"/>
                <a:cs typeface="Arial"/>
              </a:rPr>
              <a:t>definition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malicious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Can be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extract attack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signatures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Honeynet is an international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club, see </a:t>
            </a:r>
            <a:r>
              <a:rPr sz="2400" spc="-10" dirty="0">
                <a:latin typeface="Arial"/>
                <a:cs typeface="Arial"/>
              </a:rPr>
              <a:t>next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slide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1380" y="228600"/>
            <a:ext cx="1600200" cy="2810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633220"/>
            <a:ext cx="1830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Fir</a:t>
            </a:r>
            <a:r>
              <a:rPr sz="3600" dirty="0"/>
              <a:t>e</a:t>
            </a:r>
            <a:r>
              <a:rPr sz="3600" spc="-5" dirty="0"/>
              <a:t>w</a:t>
            </a:r>
            <a:r>
              <a:rPr sz="3600" dirty="0"/>
              <a:t>a</a:t>
            </a:r>
            <a:r>
              <a:rPr sz="3600" spc="-5" dirty="0"/>
              <a:t>lls</a:t>
            </a:r>
            <a:endParaRPr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633220"/>
            <a:ext cx="3127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WLAN</a:t>
            </a:r>
            <a:r>
              <a:rPr sz="3600" spc="-60" dirty="0"/>
              <a:t> </a:t>
            </a:r>
            <a:r>
              <a:rPr sz="3600" dirty="0"/>
              <a:t>Security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747772" y="3547871"/>
            <a:ext cx="2703830" cy="1912620"/>
            <a:chOff x="2747772" y="3547871"/>
            <a:chExt cx="2703830" cy="1912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6207" y="3809258"/>
              <a:ext cx="1033592" cy="9962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76728" y="3576827"/>
              <a:ext cx="2646045" cy="1854835"/>
            </a:xfrm>
            <a:custGeom>
              <a:avLst/>
              <a:gdLst/>
              <a:ahLst/>
              <a:cxnLst/>
              <a:rect l="l" t="t" r="r" b="b"/>
              <a:pathLst>
                <a:path w="2646045" h="1854835">
                  <a:moveTo>
                    <a:pt x="0" y="309118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5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6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8" y="0"/>
                  </a:lnTo>
                  <a:lnTo>
                    <a:pt x="2336546" y="0"/>
                  </a:lnTo>
                  <a:lnTo>
                    <a:pt x="2382217" y="3352"/>
                  </a:lnTo>
                  <a:lnTo>
                    <a:pt x="2425811" y="13090"/>
                  </a:lnTo>
                  <a:lnTo>
                    <a:pt x="2466848" y="28735"/>
                  </a:lnTo>
                  <a:lnTo>
                    <a:pt x="2504849" y="49809"/>
                  </a:lnTo>
                  <a:lnTo>
                    <a:pt x="2539336" y="75832"/>
                  </a:lnTo>
                  <a:lnTo>
                    <a:pt x="2569831" y="106327"/>
                  </a:lnTo>
                  <a:lnTo>
                    <a:pt x="2595854" y="140814"/>
                  </a:lnTo>
                  <a:lnTo>
                    <a:pt x="2616928" y="178816"/>
                  </a:lnTo>
                  <a:lnTo>
                    <a:pt x="2632573" y="219852"/>
                  </a:lnTo>
                  <a:lnTo>
                    <a:pt x="2642311" y="263446"/>
                  </a:lnTo>
                  <a:lnTo>
                    <a:pt x="2645664" y="309118"/>
                  </a:lnTo>
                  <a:lnTo>
                    <a:pt x="2645664" y="1545590"/>
                  </a:lnTo>
                  <a:lnTo>
                    <a:pt x="2642311" y="1591261"/>
                  </a:lnTo>
                  <a:lnTo>
                    <a:pt x="2632573" y="1634855"/>
                  </a:lnTo>
                  <a:lnTo>
                    <a:pt x="2616928" y="1675892"/>
                  </a:lnTo>
                  <a:lnTo>
                    <a:pt x="2595854" y="1713893"/>
                  </a:lnTo>
                  <a:lnTo>
                    <a:pt x="2569831" y="1748380"/>
                  </a:lnTo>
                  <a:lnTo>
                    <a:pt x="2539336" y="1778875"/>
                  </a:lnTo>
                  <a:lnTo>
                    <a:pt x="2504849" y="1804898"/>
                  </a:lnTo>
                  <a:lnTo>
                    <a:pt x="2466847" y="1825972"/>
                  </a:lnTo>
                  <a:lnTo>
                    <a:pt x="2425811" y="1841617"/>
                  </a:lnTo>
                  <a:lnTo>
                    <a:pt x="2382217" y="1851355"/>
                  </a:lnTo>
                  <a:lnTo>
                    <a:pt x="2336546" y="1854708"/>
                  </a:lnTo>
                  <a:lnTo>
                    <a:pt x="309118" y="1854708"/>
                  </a:lnTo>
                  <a:lnTo>
                    <a:pt x="263446" y="1851355"/>
                  </a:lnTo>
                  <a:lnTo>
                    <a:pt x="219852" y="1841617"/>
                  </a:lnTo>
                  <a:lnTo>
                    <a:pt x="178816" y="1825972"/>
                  </a:lnTo>
                  <a:lnTo>
                    <a:pt x="140814" y="1804898"/>
                  </a:lnTo>
                  <a:lnTo>
                    <a:pt x="106327" y="1778875"/>
                  </a:lnTo>
                  <a:lnTo>
                    <a:pt x="75832" y="1748380"/>
                  </a:lnTo>
                  <a:lnTo>
                    <a:pt x="49809" y="1713893"/>
                  </a:lnTo>
                  <a:lnTo>
                    <a:pt x="28735" y="1675892"/>
                  </a:lnTo>
                  <a:lnTo>
                    <a:pt x="13090" y="1634855"/>
                  </a:lnTo>
                  <a:lnTo>
                    <a:pt x="3352" y="1591261"/>
                  </a:lnTo>
                  <a:lnTo>
                    <a:pt x="0" y="1545590"/>
                  </a:lnTo>
                  <a:lnTo>
                    <a:pt x="0" y="309118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24154"/>
            <a:ext cx="6909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IEEE </a:t>
            </a:r>
            <a:r>
              <a:rPr sz="3600" spc="-5" dirty="0"/>
              <a:t>802.11 Standards for</a:t>
            </a:r>
            <a:r>
              <a:rPr sz="3600" spc="-35" dirty="0"/>
              <a:t> </a:t>
            </a:r>
            <a:r>
              <a:rPr sz="3600" dirty="0"/>
              <a:t>WLAN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17347" y="3749951"/>
            <a:ext cx="6177280" cy="2363470"/>
            <a:chOff x="117347" y="3749951"/>
            <a:chExt cx="6177280" cy="23634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47" y="4700016"/>
              <a:ext cx="1175004" cy="7940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5147" y="4435622"/>
              <a:ext cx="1033592" cy="9962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88108" y="4229100"/>
              <a:ext cx="3877310" cy="1854835"/>
            </a:xfrm>
            <a:custGeom>
              <a:avLst/>
              <a:gdLst/>
              <a:ahLst/>
              <a:cxnLst/>
              <a:rect l="l" t="t" r="r" b="b"/>
              <a:pathLst>
                <a:path w="3877310" h="1854835">
                  <a:moveTo>
                    <a:pt x="0" y="309118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6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6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8" y="0"/>
                  </a:lnTo>
                  <a:lnTo>
                    <a:pt x="3567938" y="0"/>
                  </a:lnTo>
                  <a:lnTo>
                    <a:pt x="3613609" y="3352"/>
                  </a:lnTo>
                  <a:lnTo>
                    <a:pt x="3657203" y="13090"/>
                  </a:lnTo>
                  <a:lnTo>
                    <a:pt x="3698240" y="28735"/>
                  </a:lnTo>
                  <a:lnTo>
                    <a:pt x="3736241" y="49809"/>
                  </a:lnTo>
                  <a:lnTo>
                    <a:pt x="3770728" y="75832"/>
                  </a:lnTo>
                  <a:lnTo>
                    <a:pt x="3801223" y="106327"/>
                  </a:lnTo>
                  <a:lnTo>
                    <a:pt x="3827246" y="140814"/>
                  </a:lnTo>
                  <a:lnTo>
                    <a:pt x="3848320" y="178816"/>
                  </a:lnTo>
                  <a:lnTo>
                    <a:pt x="3863965" y="219852"/>
                  </a:lnTo>
                  <a:lnTo>
                    <a:pt x="3873703" y="263446"/>
                  </a:lnTo>
                  <a:lnTo>
                    <a:pt x="3877055" y="309118"/>
                  </a:lnTo>
                  <a:lnTo>
                    <a:pt x="3877055" y="1545577"/>
                  </a:lnTo>
                  <a:lnTo>
                    <a:pt x="3873703" y="1591257"/>
                  </a:lnTo>
                  <a:lnTo>
                    <a:pt x="3863965" y="1634857"/>
                  </a:lnTo>
                  <a:lnTo>
                    <a:pt x="3848320" y="1675898"/>
                  </a:lnTo>
                  <a:lnTo>
                    <a:pt x="3827246" y="1713901"/>
                  </a:lnTo>
                  <a:lnTo>
                    <a:pt x="3801223" y="1748388"/>
                  </a:lnTo>
                  <a:lnTo>
                    <a:pt x="3770728" y="1778882"/>
                  </a:lnTo>
                  <a:lnTo>
                    <a:pt x="3736241" y="1804904"/>
                  </a:lnTo>
                  <a:lnTo>
                    <a:pt x="3698239" y="1825976"/>
                  </a:lnTo>
                  <a:lnTo>
                    <a:pt x="3657203" y="1841619"/>
                  </a:lnTo>
                  <a:lnTo>
                    <a:pt x="3613609" y="1851356"/>
                  </a:lnTo>
                  <a:lnTo>
                    <a:pt x="3567938" y="1854708"/>
                  </a:lnTo>
                  <a:lnTo>
                    <a:pt x="309118" y="1854708"/>
                  </a:lnTo>
                  <a:lnTo>
                    <a:pt x="263446" y="1851356"/>
                  </a:lnTo>
                  <a:lnTo>
                    <a:pt x="219852" y="1841619"/>
                  </a:lnTo>
                  <a:lnTo>
                    <a:pt x="178816" y="1825976"/>
                  </a:lnTo>
                  <a:lnTo>
                    <a:pt x="140814" y="1804904"/>
                  </a:lnTo>
                  <a:lnTo>
                    <a:pt x="106327" y="1778882"/>
                  </a:lnTo>
                  <a:lnTo>
                    <a:pt x="75832" y="1748388"/>
                  </a:lnTo>
                  <a:lnTo>
                    <a:pt x="49809" y="1713901"/>
                  </a:lnTo>
                  <a:lnTo>
                    <a:pt x="28735" y="1675898"/>
                  </a:lnTo>
                  <a:lnTo>
                    <a:pt x="13090" y="1634857"/>
                  </a:lnTo>
                  <a:lnTo>
                    <a:pt x="3352" y="1591257"/>
                  </a:lnTo>
                  <a:lnTo>
                    <a:pt x="0" y="1545577"/>
                  </a:lnTo>
                  <a:lnTo>
                    <a:pt x="0" y="309118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37955" y="4391493"/>
              <a:ext cx="471805" cy="149860"/>
            </a:xfrm>
            <a:custGeom>
              <a:avLst/>
              <a:gdLst/>
              <a:ahLst/>
              <a:cxnLst/>
              <a:rect l="l" t="t" r="r" b="b"/>
              <a:pathLst>
                <a:path w="471804" h="149860">
                  <a:moveTo>
                    <a:pt x="321150" y="0"/>
                  </a:moveTo>
                  <a:lnTo>
                    <a:pt x="150034" y="0"/>
                  </a:lnTo>
                  <a:lnTo>
                    <a:pt x="0" y="149823"/>
                  </a:lnTo>
                  <a:lnTo>
                    <a:pt x="471547" y="149823"/>
                  </a:lnTo>
                  <a:lnTo>
                    <a:pt x="32115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13327" y="3876306"/>
              <a:ext cx="918210" cy="488315"/>
            </a:xfrm>
            <a:custGeom>
              <a:avLst/>
              <a:gdLst/>
              <a:ahLst/>
              <a:cxnLst/>
              <a:rect l="l" t="t" r="r" b="b"/>
              <a:pathLst>
                <a:path w="918210" h="488314">
                  <a:moveTo>
                    <a:pt x="242608" y="0"/>
                  </a:moveTo>
                  <a:lnTo>
                    <a:pt x="0" y="0"/>
                  </a:lnTo>
                  <a:lnTo>
                    <a:pt x="0" y="487807"/>
                  </a:lnTo>
                  <a:lnTo>
                    <a:pt x="242608" y="487807"/>
                  </a:lnTo>
                  <a:lnTo>
                    <a:pt x="242608" y="0"/>
                  </a:lnTo>
                  <a:close/>
                </a:path>
                <a:path w="918210" h="488314">
                  <a:moveTo>
                    <a:pt x="564121" y="0"/>
                  </a:moveTo>
                  <a:lnTo>
                    <a:pt x="360184" y="0"/>
                  </a:lnTo>
                  <a:lnTo>
                    <a:pt x="360184" y="487807"/>
                  </a:lnTo>
                  <a:lnTo>
                    <a:pt x="564121" y="487807"/>
                  </a:lnTo>
                  <a:lnTo>
                    <a:pt x="564121" y="0"/>
                  </a:lnTo>
                  <a:close/>
                </a:path>
                <a:path w="918210" h="488314">
                  <a:moveTo>
                    <a:pt x="918095" y="0"/>
                  </a:moveTo>
                  <a:lnTo>
                    <a:pt x="678611" y="0"/>
                  </a:lnTo>
                  <a:lnTo>
                    <a:pt x="678611" y="487807"/>
                  </a:lnTo>
                  <a:lnTo>
                    <a:pt x="918095" y="487807"/>
                  </a:lnTo>
                  <a:lnTo>
                    <a:pt x="918095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80951" y="4198643"/>
              <a:ext cx="58419" cy="165735"/>
            </a:xfrm>
            <a:custGeom>
              <a:avLst/>
              <a:gdLst/>
              <a:ahLst/>
              <a:cxnLst/>
              <a:rect l="l" t="t" r="r" b="b"/>
              <a:pathLst>
                <a:path w="58420" h="165735">
                  <a:moveTo>
                    <a:pt x="0" y="165469"/>
                  </a:moveTo>
                  <a:lnTo>
                    <a:pt x="58211" y="165469"/>
                  </a:lnTo>
                  <a:lnTo>
                    <a:pt x="58211" y="0"/>
                  </a:lnTo>
                  <a:lnTo>
                    <a:pt x="0" y="0"/>
                  </a:lnTo>
                  <a:lnTo>
                    <a:pt x="0" y="165469"/>
                  </a:lnTo>
                  <a:close/>
                </a:path>
              </a:pathLst>
            </a:custGeom>
            <a:solidFill>
              <a:srgbClr val="82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270" y="4102033"/>
              <a:ext cx="216040" cy="27968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07116" y="3876306"/>
              <a:ext cx="334010" cy="488315"/>
            </a:xfrm>
            <a:custGeom>
              <a:avLst/>
              <a:gdLst/>
              <a:ahLst/>
              <a:cxnLst/>
              <a:rect l="l" t="t" r="r" b="b"/>
              <a:pathLst>
                <a:path w="334010" h="488314">
                  <a:moveTo>
                    <a:pt x="39852" y="0"/>
                  </a:moveTo>
                  <a:lnTo>
                    <a:pt x="0" y="0"/>
                  </a:lnTo>
                  <a:lnTo>
                    <a:pt x="0" y="487807"/>
                  </a:lnTo>
                  <a:lnTo>
                    <a:pt x="39852" y="487807"/>
                  </a:lnTo>
                  <a:lnTo>
                    <a:pt x="39852" y="0"/>
                  </a:lnTo>
                  <a:close/>
                </a:path>
                <a:path w="334010" h="488314">
                  <a:moveTo>
                    <a:pt x="333641" y="0"/>
                  </a:moveTo>
                  <a:lnTo>
                    <a:pt x="293789" y="0"/>
                  </a:lnTo>
                  <a:lnTo>
                    <a:pt x="293789" y="487807"/>
                  </a:lnTo>
                  <a:lnTo>
                    <a:pt x="333641" y="487807"/>
                  </a:lnTo>
                  <a:lnTo>
                    <a:pt x="333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7116" y="3876306"/>
              <a:ext cx="310515" cy="488315"/>
            </a:xfrm>
            <a:custGeom>
              <a:avLst/>
              <a:gdLst/>
              <a:ahLst/>
              <a:cxnLst/>
              <a:rect l="l" t="t" r="r" b="b"/>
              <a:pathLst>
                <a:path w="310514" h="488314">
                  <a:moveTo>
                    <a:pt x="15240" y="0"/>
                  </a:moveTo>
                  <a:lnTo>
                    <a:pt x="0" y="0"/>
                  </a:lnTo>
                  <a:lnTo>
                    <a:pt x="0" y="487807"/>
                  </a:lnTo>
                  <a:lnTo>
                    <a:pt x="15240" y="487807"/>
                  </a:lnTo>
                  <a:lnTo>
                    <a:pt x="15240" y="0"/>
                  </a:lnTo>
                  <a:close/>
                </a:path>
                <a:path w="310514" h="488314">
                  <a:moveTo>
                    <a:pt x="310184" y="0"/>
                  </a:moveTo>
                  <a:lnTo>
                    <a:pt x="293789" y="0"/>
                  </a:lnTo>
                  <a:lnTo>
                    <a:pt x="293789" y="487807"/>
                  </a:lnTo>
                  <a:lnTo>
                    <a:pt x="310184" y="487807"/>
                  </a:lnTo>
                  <a:lnTo>
                    <a:pt x="310184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3868" y="3774222"/>
              <a:ext cx="1000125" cy="99060"/>
            </a:xfrm>
            <a:custGeom>
              <a:avLst/>
              <a:gdLst/>
              <a:ahLst/>
              <a:cxnLst/>
              <a:rect l="l" t="t" r="r" b="b"/>
              <a:pathLst>
                <a:path w="1000125" h="99060">
                  <a:moveTo>
                    <a:pt x="862219" y="0"/>
                  </a:moveTo>
                  <a:lnTo>
                    <a:pt x="137908" y="0"/>
                  </a:lnTo>
                  <a:lnTo>
                    <a:pt x="0" y="98962"/>
                  </a:lnTo>
                  <a:lnTo>
                    <a:pt x="999723" y="98962"/>
                  </a:lnTo>
                  <a:lnTo>
                    <a:pt x="862219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87140" y="3749954"/>
              <a:ext cx="1174115" cy="668655"/>
            </a:xfrm>
            <a:custGeom>
              <a:avLst/>
              <a:gdLst/>
              <a:ahLst/>
              <a:cxnLst/>
              <a:rect l="l" t="t" r="r" b="b"/>
              <a:pathLst>
                <a:path w="1174114" h="668654">
                  <a:moveTo>
                    <a:pt x="1173962" y="153365"/>
                  </a:moveTo>
                  <a:lnTo>
                    <a:pt x="1044282" y="56019"/>
                  </a:lnTo>
                  <a:lnTo>
                    <a:pt x="1044282" y="153365"/>
                  </a:lnTo>
                  <a:lnTo>
                    <a:pt x="1044282" y="614159"/>
                  </a:lnTo>
                  <a:lnTo>
                    <a:pt x="804799" y="614159"/>
                  </a:lnTo>
                  <a:lnTo>
                    <a:pt x="804799" y="153365"/>
                  </a:lnTo>
                  <a:lnTo>
                    <a:pt x="1044282" y="153365"/>
                  </a:lnTo>
                  <a:lnTo>
                    <a:pt x="1044282" y="56019"/>
                  </a:lnTo>
                  <a:lnTo>
                    <a:pt x="1017422" y="35864"/>
                  </a:lnTo>
                  <a:lnTo>
                    <a:pt x="1017422" y="102489"/>
                  </a:lnTo>
                  <a:lnTo>
                    <a:pt x="753618" y="102489"/>
                  </a:lnTo>
                  <a:lnTo>
                    <a:pt x="753618" y="153365"/>
                  </a:lnTo>
                  <a:lnTo>
                    <a:pt x="753618" y="614159"/>
                  </a:lnTo>
                  <a:lnTo>
                    <a:pt x="713765" y="614159"/>
                  </a:lnTo>
                  <a:lnTo>
                    <a:pt x="713765" y="153365"/>
                  </a:lnTo>
                  <a:lnTo>
                    <a:pt x="753618" y="153365"/>
                  </a:lnTo>
                  <a:lnTo>
                    <a:pt x="753618" y="102489"/>
                  </a:lnTo>
                  <a:lnTo>
                    <a:pt x="662584" y="102489"/>
                  </a:lnTo>
                  <a:lnTo>
                    <a:pt x="662584" y="153365"/>
                  </a:lnTo>
                  <a:lnTo>
                    <a:pt x="662584" y="614159"/>
                  </a:lnTo>
                  <a:lnTo>
                    <a:pt x="511009" y="614159"/>
                  </a:lnTo>
                  <a:lnTo>
                    <a:pt x="511009" y="153365"/>
                  </a:lnTo>
                  <a:lnTo>
                    <a:pt x="662584" y="153365"/>
                  </a:lnTo>
                  <a:lnTo>
                    <a:pt x="662584" y="102489"/>
                  </a:lnTo>
                  <a:lnTo>
                    <a:pt x="459828" y="102489"/>
                  </a:lnTo>
                  <a:lnTo>
                    <a:pt x="459828" y="153365"/>
                  </a:lnTo>
                  <a:lnTo>
                    <a:pt x="459828" y="614159"/>
                  </a:lnTo>
                  <a:lnTo>
                    <a:pt x="419976" y="614159"/>
                  </a:lnTo>
                  <a:lnTo>
                    <a:pt x="419976" y="153365"/>
                  </a:lnTo>
                  <a:lnTo>
                    <a:pt x="459828" y="153365"/>
                  </a:lnTo>
                  <a:lnTo>
                    <a:pt x="459828" y="102489"/>
                  </a:lnTo>
                  <a:lnTo>
                    <a:pt x="368795" y="102489"/>
                  </a:lnTo>
                  <a:lnTo>
                    <a:pt x="368795" y="153365"/>
                  </a:lnTo>
                  <a:lnTo>
                    <a:pt x="368795" y="614159"/>
                  </a:lnTo>
                  <a:lnTo>
                    <a:pt x="126187" y="614159"/>
                  </a:lnTo>
                  <a:lnTo>
                    <a:pt x="126187" y="153365"/>
                  </a:lnTo>
                  <a:lnTo>
                    <a:pt x="368795" y="153365"/>
                  </a:lnTo>
                  <a:lnTo>
                    <a:pt x="368795" y="102489"/>
                  </a:lnTo>
                  <a:lnTo>
                    <a:pt x="154736" y="102489"/>
                  </a:lnTo>
                  <a:lnTo>
                    <a:pt x="230886" y="50850"/>
                  </a:lnTo>
                  <a:lnTo>
                    <a:pt x="945819" y="50850"/>
                  </a:lnTo>
                  <a:lnTo>
                    <a:pt x="1017422" y="102489"/>
                  </a:lnTo>
                  <a:lnTo>
                    <a:pt x="1017422" y="35864"/>
                  </a:lnTo>
                  <a:lnTo>
                    <a:pt x="969657" y="0"/>
                  </a:lnTo>
                  <a:lnTo>
                    <a:pt x="203923" y="0"/>
                  </a:lnTo>
                  <a:lnTo>
                    <a:pt x="0" y="153365"/>
                  </a:lnTo>
                  <a:lnTo>
                    <a:pt x="75006" y="153365"/>
                  </a:lnTo>
                  <a:lnTo>
                    <a:pt x="75006" y="614159"/>
                  </a:lnTo>
                  <a:lnTo>
                    <a:pt x="0" y="614159"/>
                  </a:lnTo>
                  <a:lnTo>
                    <a:pt x="0" y="668147"/>
                  </a:lnTo>
                  <a:lnTo>
                    <a:pt x="1173962" y="668147"/>
                  </a:lnTo>
                  <a:lnTo>
                    <a:pt x="1173962" y="614159"/>
                  </a:lnTo>
                  <a:lnTo>
                    <a:pt x="1095463" y="614159"/>
                  </a:lnTo>
                  <a:lnTo>
                    <a:pt x="1095463" y="153365"/>
                  </a:lnTo>
                  <a:lnTo>
                    <a:pt x="1173962" y="153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8524" y="4068376"/>
              <a:ext cx="253171" cy="32311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61765" y="3954538"/>
              <a:ext cx="822960" cy="617855"/>
            </a:xfrm>
            <a:custGeom>
              <a:avLst/>
              <a:gdLst/>
              <a:ahLst/>
              <a:cxnLst/>
              <a:rect l="l" t="t" r="r" b="b"/>
              <a:pathLst>
                <a:path w="822960" h="617854">
                  <a:moveTo>
                    <a:pt x="50012" y="215557"/>
                  </a:moveTo>
                  <a:lnTo>
                    <a:pt x="0" y="215557"/>
                  </a:lnTo>
                  <a:lnTo>
                    <a:pt x="0" y="318046"/>
                  </a:lnTo>
                  <a:lnTo>
                    <a:pt x="50012" y="318046"/>
                  </a:lnTo>
                  <a:lnTo>
                    <a:pt x="50012" y="215557"/>
                  </a:lnTo>
                  <a:close/>
                </a:path>
                <a:path w="822960" h="617854">
                  <a:moveTo>
                    <a:pt x="50012" y="25"/>
                  </a:moveTo>
                  <a:lnTo>
                    <a:pt x="0" y="25"/>
                  </a:lnTo>
                  <a:lnTo>
                    <a:pt x="0" y="102514"/>
                  </a:lnTo>
                  <a:lnTo>
                    <a:pt x="50012" y="102514"/>
                  </a:lnTo>
                  <a:lnTo>
                    <a:pt x="50012" y="25"/>
                  </a:lnTo>
                  <a:close/>
                </a:path>
                <a:path w="822960" h="617854">
                  <a:moveTo>
                    <a:pt x="146507" y="215557"/>
                  </a:moveTo>
                  <a:lnTo>
                    <a:pt x="96100" y="215557"/>
                  </a:lnTo>
                  <a:lnTo>
                    <a:pt x="96100" y="318046"/>
                  </a:lnTo>
                  <a:lnTo>
                    <a:pt x="146507" y="318046"/>
                  </a:lnTo>
                  <a:lnTo>
                    <a:pt x="146507" y="215557"/>
                  </a:lnTo>
                  <a:close/>
                </a:path>
                <a:path w="822960" h="617854">
                  <a:moveTo>
                    <a:pt x="146507" y="25"/>
                  </a:moveTo>
                  <a:lnTo>
                    <a:pt x="96100" y="25"/>
                  </a:lnTo>
                  <a:lnTo>
                    <a:pt x="96100" y="102514"/>
                  </a:lnTo>
                  <a:lnTo>
                    <a:pt x="146507" y="102514"/>
                  </a:lnTo>
                  <a:lnTo>
                    <a:pt x="146507" y="25"/>
                  </a:lnTo>
                  <a:close/>
                </a:path>
                <a:path w="822960" h="617854">
                  <a:moveTo>
                    <a:pt x="431685" y="0"/>
                  </a:moveTo>
                  <a:lnTo>
                    <a:pt x="393014" y="0"/>
                  </a:lnTo>
                  <a:lnTo>
                    <a:pt x="393014" y="87236"/>
                  </a:lnTo>
                  <a:lnTo>
                    <a:pt x="431685" y="87236"/>
                  </a:lnTo>
                  <a:lnTo>
                    <a:pt x="431685" y="0"/>
                  </a:lnTo>
                  <a:close/>
                </a:path>
                <a:path w="822960" h="617854">
                  <a:moveTo>
                    <a:pt x="714159" y="617296"/>
                  </a:moveTo>
                  <a:lnTo>
                    <a:pt x="530910" y="433832"/>
                  </a:lnTo>
                  <a:lnTo>
                    <a:pt x="491871" y="463562"/>
                  </a:lnTo>
                  <a:lnTo>
                    <a:pt x="594220" y="565658"/>
                  </a:lnTo>
                  <a:lnTo>
                    <a:pt x="233248" y="565658"/>
                  </a:lnTo>
                  <a:lnTo>
                    <a:pt x="335597" y="463562"/>
                  </a:lnTo>
                  <a:lnTo>
                    <a:pt x="296519" y="433832"/>
                  </a:lnTo>
                  <a:lnTo>
                    <a:pt x="113296" y="617296"/>
                  </a:lnTo>
                  <a:lnTo>
                    <a:pt x="714159" y="617296"/>
                  </a:lnTo>
                  <a:close/>
                </a:path>
                <a:path w="822960" h="617854">
                  <a:moveTo>
                    <a:pt x="725500" y="215557"/>
                  </a:moveTo>
                  <a:lnTo>
                    <a:pt x="675881" y="215557"/>
                  </a:lnTo>
                  <a:lnTo>
                    <a:pt x="675881" y="318046"/>
                  </a:lnTo>
                  <a:lnTo>
                    <a:pt x="725500" y="318046"/>
                  </a:lnTo>
                  <a:lnTo>
                    <a:pt x="725500" y="215557"/>
                  </a:lnTo>
                  <a:close/>
                </a:path>
                <a:path w="822960" h="617854">
                  <a:moveTo>
                    <a:pt x="725500" y="25"/>
                  </a:moveTo>
                  <a:lnTo>
                    <a:pt x="675881" y="25"/>
                  </a:lnTo>
                  <a:lnTo>
                    <a:pt x="675881" y="102514"/>
                  </a:lnTo>
                  <a:lnTo>
                    <a:pt x="725500" y="102514"/>
                  </a:lnTo>
                  <a:lnTo>
                    <a:pt x="725500" y="25"/>
                  </a:lnTo>
                  <a:close/>
                </a:path>
                <a:path w="822960" h="617854">
                  <a:moveTo>
                    <a:pt x="822375" y="215557"/>
                  </a:moveTo>
                  <a:lnTo>
                    <a:pt x="771588" y="215557"/>
                  </a:lnTo>
                  <a:lnTo>
                    <a:pt x="771588" y="318046"/>
                  </a:lnTo>
                  <a:lnTo>
                    <a:pt x="822375" y="318046"/>
                  </a:lnTo>
                  <a:lnTo>
                    <a:pt x="822375" y="215557"/>
                  </a:lnTo>
                  <a:close/>
                </a:path>
                <a:path w="822960" h="617854">
                  <a:moveTo>
                    <a:pt x="822375" y="25"/>
                  </a:moveTo>
                  <a:lnTo>
                    <a:pt x="771588" y="25"/>
                  </a:lnTo>
                  <a:lnTo>
                    <a:pt x="771588" y="102514"/>
                  </a:lnTo>
                  <a:lnTo>
                    <a:pt x="822375" y="102514"/>
                  </a:lnTo>
                  <a:lnTo>
                    <a:pt x="822375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9294" y="4593234"/>
              <a:ext cx="857529" cy="97861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77873" y="4700778"/>
              <a:ext cx="1536700" cy="828040"/>
            </a:xfrm>
            <a:custGeom>
              <a:avLst/>
              <a:gdLst/>
              <a:ahLst/>
              <a:cxnLst/>
              <a:rect l="l" t="t" r="r" b="b"/>
              <a:pathLst>
                <a:path w="1536700" h="828039">
                  <a:moveTo>
                    <a:pt x="1217930" y="0"/>
                  </a:moveTo>
                  <a:lnTo>
                    <a:pt x="1217930" y="136271"/>
                  </a:lnTo>
                  <a:lnTo>
                    <a:pt x="318262" y="136271"/>
                  </a:lnTo>
                  <a:lnTo>
                    <a:pt x="318262" y="0"/>
                  </a:lnTo>
                  <a:lnTo>
                    <a:pt x="0" y="413766"/>
                  </a:lnTo>
                  <a:lnTo>
                    <a:pt x="318262" y="827532"/>
                  </a:lnTo>
                  <a:lnTo>
                    <a:pt x="318262" y="691261"/>
                  </a:lnTo>
                  <a:lnTo>
                    <a:pt x="1217930" y="691261"/>
                  </a:lnTo>
                  <a:lnTo>
                    <a:pt x="1217930" y="827532"/>
                  </a:lnTo>
                  <a:lnTo>
                    <a:pt x="1536192" y="413766"/>
                  </a:lnTo>
                  <a:lnTo>
                    <a:pt x="121793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7873" y="4700778"/>
              <a:ext cx="1536700" cy="828040"/>
            </a:xfrm>
            <a:custGeom>
              <a:avLst/>
              <a:gdLst/>
              <a:ahLst/>
              <a:cxnLst/>
              <a:rect l="l" t="t" r="r" b="b"/>
              <a:pathLst>
                <a:path w="1536700" h="828039">
                  <a:moveTo>
                    <a:pt x="0" y="413766"/>
                  </a:moveTo>
                  <a:lnTo>
                    <a:pt x="318262" y="0"/>
                  </a:lnTo>
                  <a:lnTo>
                    <a:pt x="318262" y="136271"/>
                  </a:lnTo>
                  <a:lnTo>
                    <a:pt x="1217930" y="136271"/>
                  </a:lnTo>
                  <a:lnTo>
                    <a:pt x="1217930" y="0"/>
                  </a:lnTo>
                  <a:lnTo>
                    <a:pt x="1536192" y="413766"/>
                  </a:lnTo>
                  <a:lnTo>
                    <a:pt x="1217930" y="827532"/>
                  </a:lnTo>
                  <a:lnTo>
                    <a:pt x="1217930" y="691261"/>
                  </a:lnTo>
                  <a:lnTo>
                    <a:pt x="318262" y="691261"/>
                  </a:lnTo>
                  <a:lnTo>
                    <a:pt x="318262" y="827532"/>
                  </a:lnTo>
                  <a:lnTo>
                    <a:pt x="0" y="413766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46976" y="4593335"/>
            <a:ext cx="1676400" cy="85648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466838" y="4851019"/>
            <a:ext cx="80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20392" y="4821758"/>
            <a:ext cx="851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WiFi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Security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70959" y="4765547"/>
            <a:ext cx="3092450" cy="546100"/>
            <a:chOff x="3870959" y="4765547"/>
            <a:chExt cx="3092450" cy="546100"/>
          </a:xfrm>
        </p:grpSpPr>
        <p:sp>
          <p:nvSpPr>
            <p:cNvPr id="24" name="object 24"/>
            <p:cNvSpPr/>
            <p:nvPr/>
          </p:nvSpPr>
          <p:spPr>
            <a:xfrm>
              <a:off x="3883913" y="4795265"/>
              <a:ext cx="1109980" cy="502920"/>
            </a:xfrm>
            <a:custGeom>
              <a:avLst/>
              <a:gdLst/>
              <a:ahLst/>
              <a:cxnLst/>
              <a:rect l="l" t="t" r="r" b="b"/>
              <a:pathLst>
                <a:path w="1109979" h="502920">
                  <a:moveTo>
                    <a:pt x="858012" y="0"/>
                  </a:moveTo>
                  <a:lnTo>
                    <a:pt x="858012" y="125729"/>
                  </a:lnTo>
                  <a:lnTo>
                    <a:pt x="251460" y="125729"/>
                  </a:lnTo>
                  <a:lnTo>
                    <a:pt x="251460" y="0"/>
                  </a:lnTo>
                  <a:lnTo>
                    <a:pt x="0" y="251459"/>
                  </a:lnTo>
                  <a:lnTo>
                    <a:pt x="251460" y="502919"/>
                  </a:lnTo>
                  <a:lnTo>
                    <a:pt x="251460" y="377189"/>
                  </a:lnTo>
                  <a:lnTo>
                    <a:pt x="858012" y="377189"/>
                  </a:lnTo>
                  <a:lnTo>
                    <a:pt x="858012" y="502919"/>
                  </a:lnTo>
                  <a:lnTo>
                    <a:pt x="1109472" y="251459"/>
                  </a:lnTo>
                  <a:lnTo>
                    <a:pt x="858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83913" y="4795265"/>
              <a:ext cx="1109980" cy="502920"/>
            </a:xfrm>
            <a:custGeom>
              <a:avLst/>
              <a:gdLst/>
              <a:ahLst/>
              <a:cxnLst/>
              <a:rect l="l" t="t" r="r" b="b"/>
              <a:pathLst>
                <a:path w="1109979" h="502920">
                  <a:moveTo>
                    <a:pt x="0" y="251459"/>
                  </a:moveTo>
                  <a:lnTo>
                    <a:pt x="251460" y="0"/>
                  </a:lnTo>
                  <a:lnTo>
                    <a:pt x="251460" y="125729"/>
                  </a:lnTo>
                  <a:lnTo>
                    <a:pt x="858012" y="125729"/>
                  </a:lnTo>
                  <a:lnTo>
                    <a:pt x="858012" y="0"/>
                  </a:lnTo>
                  <a:lnTo>
                    <a:pt x="1109472" y="251459"/>
                  </a:lnTo>
                  <a:lnTo>
                    <a:pt x="858012" y="502919"/>
                  </a:lnTo>
                  <a:lnTo>
                    <a:pt x="858012" y="377189"/>
                  </a:lnTo>
                  <a:lnTo>
                    <a:pt x="251460" y="377189"/>
                  </a:lnTo>
                  <a:lnTo>
                    <a:pt x="251460" y="502919"/>
                  </a:lnTo>
                  <a:lnTo>
                    <a:pt x="0" y="25145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40729" y="4778501"/>
              <a:ext cx="1109980" cy="504825"/>
            </a:xfrm>
            <a:custGeom>
              <a:avLst/>
              <a:gdLst/>
              <a:ahLst/>
              <a:cxnLst/>
              <a:rect l="l" t="t" r="r" b="b"/>
              <a:pathLst>
                <a:path w="1109979" h="504825">
                  <a:moveTo>
                    <a:pt x="857250" y="0"/>
                  </a:moveTo>
                  <a:lnTo>
                    <a:pt x="857250" y="126111"/>
                  </a:lnTo>
                  <a:lnTo>
                    <a:pt x="252222" y="126111"/>
                  </a:lnTo>
                  <a:lnTo>
                    <a:pt x="252222" y="0"/>
                  </a:lnTo>
                  <a:lnTo>
                    <a:pt x="0" y="252222"/>
                  </a:lnTo>
                  <a:lnTo>
                    <a:pt x="252222" y="504444"/>
                  </a:lnTo>
                  <a:lnTo>
                    <a:pt x="252222" y="378333"/>
                  </a:lnTo>
                  <a:lnTo>
                    <a:pt x="857250" y="378333"/>
                  </a:lnTo>
                  <a:lnTo>
                    <a:pt x="857250" y="504444"/>
                  </a:lnTo>
                  <a:lnTo>
                    <a:pt x="1109472" y="252222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40729" y="4778501"/>
              <a:ext cx="1109980" cy="504825"/>
            </a:xfrm>
            <a:custGeom>
              <a:avLst/>
              <a:gdLst/>
              <a:ahLst/>
              <a:cxnLst/>
              <a:rect l="l" t="t" r="r" b="b"/>
              <a:pathLst>
                <a:path w="1109979" h="504825">
                  <a:moveTo>
                    <a:pt x="0" y="252222"/>
                  </a:moveTo>
                  <a:lnTo>
                    <a:pt x="252222" y="0"/>
                  </a:lnTo>
                  <a:lnTo>
                    <a:pt x="252222" y="126111"/>
                  </a:lnTo>
                  <a:lnTo>
                    <a:pt x="857250" y="126111"/>
                  </a:lnTo>
                  <a:lnTo>
                    <a:pt x="857250" y="0"/>
                  </a:lnTo>
                  <a:lnTo>
                    <a:pt x="1109472" y="252222"/>
                  </a:lnTo>
                  <a:lnTo>
                    <a:pt x="857250" y="504444"/>
                  </a:lnTo>
                  <a:lnTo>
                    <a:pt x="857250" y="378333"/>
                  </a:lnTo>
                  <a:lnTo>
                    <a:pt x="252222" y="378333"/>
                  </a:lnTo>
                  <a:lnTo>
                    <a:pt x="252222" y="504444"/>
                  </a:lnTo>
                  <a:lnTo>
                    <a:pt x="0" y="252222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2313" y="922091"/>
            <a:ext cx="8044180" cy="37471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719455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719455" algn="l"/>
                <a:tab pos="720090" algn="l"/>
              </a:tabLst>
            </a:pPr>
            <a:r>
              <a:rPr sz="2400" dirty="0">
                <a:latin typeface="Arial"/>
                <a:cs typeface="Arial"/>
              </a:rPr>
              <a:t>IEEE </a:t>
            </a:r>
            <a:r>
              <a:rPr sz="2400" spc="-5" dirty="0">
                <a:latin typeface="Arial"/>
                <a:cs typeface="Arial"/>
              </a:rPr>
              <a:t>802.11 </a:t>
            </a:r>
            <a:r>
              <a:rPr sz="2400" dirty="0">
                <a:latin typeface="Arial"/>
                <a:cs typeface="Arial"/>
              </a:rPr>
              <a:t>formed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1990’s</a:t>
            </a:r>
            <a:endParaRPr sz="2400">
              <a:latin typeface="Arial"/>
              <a:cs typeface="Arial"/>
            </a:endParaRPr>
          </a:p>
          <a:p>
            <a:pPr marL="1120140" marR="5080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1120140" algn="l"/>
                <a:tab pos="1120775" algn="l"/>
              </a:tabLst>
            </a:pPr>
            <a:r>
              <a:rPr sz="2000" dirty="0">
                <a:latin typeface="Arial"/>
                <a:cs typeface="Arial"/>
              </a:rPr>
              <a:t>charter to develop a protocol &amp; transmission specifications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  wireless LANs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(WLANs)</a:t>
            </a:r>
            <a:endParaRPr sz="2000">
              <a:latin typeface="Arial"/>
              <a:cs typeface="Arial"/>
            </a:endParaRPr>
          </a:p>
          <a:p>
            <a:pPr marL="719455" marR="1015365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719455" algn="l"/>
                <a:tab pos="720090" algn="l"/>
              </a:tabLst>
            </a:pPr>
            <a:r>
              <a:rPr sz="2400" spc="-5" dirty="0">
                <a:latin typeface="Arial"/>
                <a:cs typeface="Arial"/>
              </a:rPr>
              <a:t>Since then the demand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WLANs,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different  frequencies and </a:t>
            </a:r>
            <a:r>
              <a:rPr sz="2400" dirty="0">
                <a:latin typeface="Arial"/>
                <a:cs typeface="Arial"/>
              </a:rPr>
              <a:t>data rates,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exploded</a:t>
            </a:r>
            <a:endParaRPr sz="2400">
              <a:latin typeface="Arial"/>
              <a:cs typeface="Arial"/>
            </a:endParaRPr>
          </a:p>
          <a:p>
            <a:pPr marL="71945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719455" algn="l"/>
                <a:tab pos="720090" algn="l"/>
              </a:tabLst>
            </a:pPr>
            <a:r>
              <a:rPr sz="2400" spc="-5" dirty="0">
                <a:latin typeface="Arial"/>
                <a:cs typeface="Arial"/>
              </a:rPr>
              <a:t>New ever-expanding list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standards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issued</a:t>
            </a:r>
            <a:endParaRPr sz="2400">
              <a:latin typeface="Arial"/>
              <a:cs typeface="Arial"/>
            </a:endParaRPr>
          </a:p>
          <a:p>
            <a:pPr marL="112014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1120140" algn="l"/>
                <a:tab pos="1120775" algn="l"/>
              </a:tabLst>
            </a:pPr>
            <a:r>
              <a:rPr sz="2000" dirty="0">
                <a:latin typeface="Arial"/>
                <a:cs typeface="Arial"/>
              </a:rPr>
              <a:t>from 10Mbps to 1Gbps transmission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rate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Arial"/>
              <a:cs typeface="Arial"/>
            </a:endParaRPr>
          </a:p>
          <a:p>
            <a:pPr marL="12700" marR="66675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Wireless  Station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(STA)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53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675889" y="5392318"/>
            <a:ext cx="14935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Access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(AP)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341"/>
            <a:ext cx="424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802.11 </a:t>
            </a:r>
            <a:r>
              <a:rPr sz="3600" dirty="0"/>
              <a:t>WiFi</a:t>
            </a:r>
            <a:r>
              <a:rPr sz="3600" spc="-65" dirty="0"/>
              <a:t> </a:t>
            </a:r>
            <a:r>
              <a:rPr sz="3600" dirty="0"/>
              <a:t>Security</a:t>
            </a:r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54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657580"/>
            <a:ext cx="8768715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Only authorized terminals (or users) may get access through Wireless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Should be impossible to set up rogue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Interception of traffic by radios within range should be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impossible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511143"/>
            <a:ext cx="7722234" cy="25863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WEP: Wired Equivalent Privacy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(broken)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WPA: WiFi Protected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spc="-5" dirty="0">
                <a:latin typeface="Arial"/>
                <a:cs typeface="Arial"/>
              </a:rPr>
              <a:t>EAP: </a:t>
            </a:r>
            <a:r>
              <a:rPr sz="2000" dirty="0">
                <a:latin typeface="Arial"/>
                <a:cs typeface="Arial"/>
              </a:rPr>
              <a:t>Extensible Authentication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RC4: Rivest Cipher 4 (a stream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cipher)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TKIP: Temporal-Key Integrity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CCMP: Counter Mode with CBC Message Authentication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"/>
                <a:cs typeface="Arial"/>
              </a:rPr>
              <a:t>RSN: Robust Security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900" y="1916176"/>
          <a:ext cx="8933179" cy="1495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71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WEP</a:t>
                      </a:r>
                      <a:r>
                        <a:rPr sz="20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(1999)  </a:t>
                      </a:r>
                      <a:r>
                        <a:rPr sz="2000" b="1" spc="-15" dirty="0">
                          <a:latin typeface="Arial"/>
                          <a:cs typeface="Arial"/>
                        </a:rPr>
                        <a:t>801.11b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WPA</a:t>
                      </a:r>
                      <a:r>
                        <a:rPr sz="20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(2003)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b="1" spc="-15" dirty="0">
                          <a:latin typeface="Arial"/>
                          <a:cs typeface="Arial"/>
                        </a:rPr>
                        <a:t>802.11i</a:t>
                      </a:r>
                      <a:r>
                        <a:rPr sz="2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(subset)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35" dirty="0">
                          <a:latin typeface="Arial"/>
                          <a:cs typeface="Arial"/>
                        </a:rPr>
                        <a:t>WPA2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(2004) (aka.</a:t>
                      </a:r>
                      <a:r>
                        <a:rPr sz="20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RSN)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b="1" spc="-15" dirty="0">
                          <a:latin typeface="Arial"/>
                          <a:cs typeface="Arial"/>
                        </a:rPr>
                        <a:t>802.11i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(full</a:t>
                      </a:r>
                      <a:r>
                        <a:rPr sz="20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set)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Auth.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&amp; key</a:t>
                      </a:r>
                      <a:r>
                        <a:rPr sz="2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gen.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WEP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EAP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EAP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Encryption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</a:rPr>
                        <a:t>RC4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RC4+TKIP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CCMP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AES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CTR (or</a:t>
                      </a:r>
                      <a:r>
                        <a:rPr sz="20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TKIP)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46005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IEEE </a:t>
            </a:r>
            <a:r>
              <a:rPr sz="3600" dirty="0"/>
              <a:t>802</a:t>
            </a:r>
            <a:r>
              <a:rPr sz="3600" spc="-75" dirty="0"/>
              <a:t> </a:t>
            </a:r>
            <a:r>
              <a:rPr sz="3600" dirty="0"/>
              <a:t>Terminology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55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7591"/>
            <a:ext cx="7697470" cy="44164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Station</a:t>
            </a:r>
            <a:r>
              <a:rPr sz="2400" spc="-5" dirty="0">
                <a:latin typeface="Arial"/>
                <a:cs typeface="Arial"/>
              </a:rPr>
              <a:t> (STA)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Wireless terminal that communicates with 802.11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functionality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Access Point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(AP)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Receives radio signals and controls access to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Basic Service Set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(BSS)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Set of stations and one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Extended Service Set (ESS)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Set </a:t>
            </a:r>
            <a:r>
              <a:rPr sz="2000" dirty="0">
                <a:latin typeface="Arial"/>
                <a:cs typeface="Arial"/>
              </a:rPr>
              <a:t>of multiple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BSSs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Distribution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(DS)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Contains an Authentication Server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(AS)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Integrates multiple </a:t>
            </a:r>
            <a:r>
              <a:rPr sz="2000" spc="-5" dirty="0">
                <a:latin typeface="Arial"/>
                <a:cs typeface="Arial"/>
              </a:rPr>
              <a:t>BSSs </a:t>
            </a:r>
            <a:r>
              <a:rPr sz="2000" dirty="0">
                <a:latin typeface="Arial"/>
                <a:cs typeface="Arial"/>
              </a:rPr>
              <a:t>into one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00303"/>
            <a:ext cx="741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Network Components &amp;</a:t>
            </a:r>
            <a:r>
              <a:rPr sz="3600" spc="-125" dirty="0"/>
              <a:t> </a:t>
            </a:r>
            <a:r>
              <a:rPr sz="3600" dirty="0"/>
              <a:t>Architecture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44" y="928114"/>
            <a:ext cx="7840980" cy="59298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691641"/>
            <a:ext cx="7416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802.11i RSN Services and</a:t>
            </a:r>
            <a:r>
              <a:rPr sz="3600" spc="15" dirty="0"/>
              <a:t> </a:t>
            </a:r>
            <a:r>
              <a:rPr sz="3600" spc="-5" dirty="0"/>
              <a:t>Protocols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052" y="1925840"/>
            <a:ext cx="8636552" cy="40070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92607"/>
            <a:ext cx="78746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802.11i RSN </a:t>
            </a:r>
            <a:r>
              <a:rPr sz="3600" dirty="0"/>
              <a:t>Cryptographic</a:t>
            </a:r>
            <a:r>
              <a:rPr sz="3600" spc="-80" dirty="0"/>
              <a:t> </a:t>
            </a:r>
            <a:r>
              <a:rPr sz="3600" dirty="0"/>
              <a:t>Algorithms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497" y="1883115"/>
            <a:ext cx="8631660" cy="38950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58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6488" y="6172200"/>
            <a:ext cx="7830820" cy="0"/>
          </a:xfrm>
          <a:custGeom>
            <a:avLst/>
            <a:gdLst/>
            <a:ahLst/>
            <a:cxnLst/>
            <a:rect l="l" t="t" r="r" b="b"/>
            <a:pathLst>
              <a:path w="7830820">
                <a:moveTo>
                  <a:pt x="0" y="0"/>
                </a:moveTo>
                <a:lnTo>
                  <a:pt x="7830311" y="0"/>
                </a:lnTo>
              </a:path>
            </a:pathLst>
          </a:custGeom>
          <a:ln w="9143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8640" y="6302809"/>
            <a:ext cx="99695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dirty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948" y="6302809"/>
            <a:ext cx="794765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  <a:tabLst>
                <a:tab pos="2887345" algn="l"/>
                <a:tab pos="7748905" algn="l"/>
              </a:tabLst>
            </a:pPr>
            <a:r>
              <a:rPr sz="1400" spc="-114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1: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</a:t>
            </a:r>
            <a:r>
              <a:rPr sz="1400" spc="-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eter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Security		</a:t>
            </a:r>
            <a:r>
              <a:rPr sz="1400" spc="-5" dirty="0">
                <a:latin typeface="Arial"/>
                <a:cs typeface="Arial"/>
              </a:rPr>
              <a:t>59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627" y="0"/>
            <a:ext cx="9072880" cy="6858000"/>
            <a:chOff x="71627" y="0"/>
            <a:chExt cx="9072880" cy="6858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0"/>
              <a:ext cx="8500871" cy="68579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27" y="156971"/>
              <a:ext cx="784860" cy="6416040"/>
            </a:xfrm>
            <a:custGeom>
              <a:avLst/>
              <a:gdLst/>
              <a:ahLst/>
              <a:cxnLst/>
              <a:rect l="l" t="t" r="r" b="b"/>
              <a:pathLst>
                <a:path w="784860" h="6416040">
                  <a:moveTo>
                    <a:pt x="784860" y="0"/>
                  </a:moveTo>
                  <a:lnTo>
                    <a:pt x="0" y="0"/>
                  </a:lnTo>
                  <a:lnTo>
                    <a:pt x="0" y="6416040"/>
                  </a:lnTo>
                  <a:lnTo>
                    <a:pt x="784860" y="6416040"/>
                  </a:lnTo>
                  <a:lnTo>
                    <a:pt x="784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8611" y="678129"/>
            <a:ext cx="536575" cy="5817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4079"/>
              </a:lnSpc>
            </a:pP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802.11i Phases </a:t>
            </a:r>
            <a:r>
              <a:rPr sz="3600" dirty="0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sz="36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333399"/>
                </a:solidFill>
                <a:latin typeface="Arial"/>
                <a:cs typeface="Arial"/>
              </a:rPr>
              <a:t>Operation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39715" y="4457446"/>
            <a:ext cx="11004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Always  open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port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0398" y="4323334"/>
            <a:ext cx="7087870" cy="2088514"/>
            <a:chOff x="1660398" y="4323334"/>
            <a:chExt cx="7087870" cy="208851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1324" y="5554980"/>
              <a:ext cx="2726435" cy="8564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60398" y="4424172"/>
              <a:ext cx="2158365" cy="190500"/>
            </a:xfrm>
            <a:custGeom>
              <a:avLst/>
              <a:gdLst/>
              <a:ahLst/>
              <a:cxnLst/>
              <a:rect l="l" t="t" r="r" b="b"/>
              <a:pathLst>
                <a:path w="2158365" h="190500">
                  <a:moveTo>
                    <a:pt x="114300" y="0"/>
                  </a:moveTo>
                  <a:lnTo>
                    <a:pt x="0" y="95250"/>
                  </a:lnTo>
                  <a:lnTo>
                    <a:pt x="114300" y="190500"/>
                  </a:lnTo>
                  <a:lnTo>
                    <a:pt x="114300" y="114300"/>
                  </a:lnTo>
                  <a:lnTo>
                    <a:pt x="95250" y="1143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0"/>
                  </a:lnTo>
                  <a:close/>
                </a:path>
                <a:path w="2158365" h="190500">
                  <a:moveTo>
                    <a:pt x="2043684" y="0"/>
                  </a:moveTo>
                  <a:lnTo>
                    <a:pt x="2043684" y="190500"/>
                  </a:lnTo>
                  <a:lnTo>
                    <a:pt x="2135124" y="114300"/>
                  </a:lnTo>
                  <a:lnTo>
                    <a:pt x="2062734" y="114300"/>
                  </a:lnTo>
                  <a:lnTo>
                    <a:pt x="2062734" y="76200"/>
                  </a:lnTo>
                  <a:lnTo>
                    <a:pt x="2135124" y="76200"/>
                  </a:lnTo>
                  <a:lnTo>
                    <a:pt x="2043684" y="0"/>
                  </a:lnTo>
                  <a:close/>
                </a:path>
                <a:path w="2158365" h="190500">
                  <a:moveTo>
                    <a:pt x="114300" y="76200"/>
                  </a:moveTo>
                  <a:lnTo>
                    <a:pt x="95250" y="76200"/>
                  </a:lnTo>
                  <a:lnTo>
                    <a:pt x="95250" y="114300"/>
                  </a:lnTo>
                  <a:lnTo>
                    <a:pt x="114300" y="114300"/>
                  </a:lnTo>
                  <a:lnTo>
                    <a:pt x="114300" y="76200"/>
                  </a:lnTo>
                  <a:close/>
                </a:path>
                <a:path w="2158365" h="190500">
                  <a:moveTo>
                    <a:pt x="2043684" y="76200"/>
                  </a:moveTo>
                  <a:lnTo>
                    <a:pt x="114300" y="76200"/>
                  </a:lnTo>
                  <a:lnTo>
                    <a:pt x="114300" y="114300"/>
                  </a:lnTo>
                  <a:lnTo>
                    <a:pt x="2043684" y="114300"/>
                  </a:lnTo>
                  <a:lnTo>
                    <a:pt x="2043684" y="76200"/>
                  </a:lnTo>
                  <a:close/>
                </a:path>
                <a:path w="2158365" h="190500">
                  <a:moveTo>
                    <a:pt x="2135124" y="76200"/>
                  </a:moveTo>
                  <a:lnTo>
                    <a:pt x="2062734" y="76200"/>
                  </a:lnTo>
                  <a:lnTo>
                    <a:pt x="2062734" y="114300"/>
                  </a:lnTo>
                  <a:lnTo>
                    <a:pt x="2135124" y="114300"/>
                  </a:lnTo>
                  <a:lnTo>
                    <a:pt x="2157984" y="95250"/>
                  </a:lnTo>
                  <a:lnTo>
                    <a:pt x="2135124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04516" y="4329684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4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70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4" y="358140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70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04516" y="4329684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70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4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70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4" y="358140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61543" y="753080"/>
            <a:ext cx="7293609" cy="29521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Mutual identity request between STA and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Mutual authentication between STA and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Derive pairwise master key (PMK) between STA and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AP.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Encrypt radio link and open port (connect) to network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Controlled port from AP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is closed (disconnected) before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is open (connected) </a:t>
            </a:r>
            <a:r>
              <a:rPr sz="2000" spc="-5" dirty="0">
                <a:latin typeface="Arial"/>
                <a:cs typeface="Arial"/>
              </a:rPr>
              <a:t>after </a:t>
            </a:r>
            <a:r>
              <a:rPr sz="2000" dirty="0">
                <a:latin typeface="Arial"/>
                <a:cs typeface="Arial"/>
              </a:rPr>
              <a:t>successful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940" y="47701"/>
            <a:ext cx="51269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802.11i WiFi </a:t>
            </a:r>
            <a:r>
              <a:rPr dirty="0"/>
              <a:t>Access</a:t>
            </a:r>
            <a:r>
              <a:rPr spc="-45" dirty="0"/>
              <a:t> </a:t>
            </a:r>
            <a:r>
              <a:rPr spc="-5" dirty="0"/>
              <a:t>Control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09798" y="43535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" y="4366259"/>
            <a:ext cx="1175004" cy="7924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3689" y="5144211"/>
            <a:ext cx="9010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Wir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  </a:t>
            </a:r>
            <a:r>
              <a:rPr sz="1800" spc="-5" dirty="0">
                <a:latin typeface="Arial"/>
                <a:cs typeface="Arial"/>
              </a:rPr>
              <a:t>Station  </a:t>
            </a:r>
            <a:r>
              <a:rPr sz="1800" spc="-25" dirty="0">
                <a:latin typeface="Arial"/>
                <a:cs typeface="Arial"/>
              </a:rPr>
              <a:t>(STA)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0557" y="5694070"/>
            <a:ext cx="1467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Local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 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40644" y="5772848"/>
            <a:ext cx="1533525" cy="355600"/>
            <a:chOff x="4140644" y="5772848"/>
            <a:chExt cx="1533525" cy="355600"/>
          </a:xfrm>
        </p:grpSpPr>
        <p:sp>
          <p:nvSpPr>
            <p:cNvPr id="15" name="object 15"/>
            <p:cNvSpPr/>
            <p:nvPr/>
          </p:nvSpPr>
          <p:spPr>
            <a:xfrm>
              <a:off x="4186428" y="5777483"/>
              <a:ext cx="1481455" cy="344805"/>
            </a:xfrm>
            <a:custGeom>
              <a:avLst/>
              <a:gdLst/>
              <a:ahLst/>
              <a:cxnLst/>
              <a:rect l="l" t="t" r="r" b="b"/>
              <a:pathLst>
                <a:path w="1481454" h="344804">
                  <a:moveTo>
                    <a:pt x="1269492" y="315556"/>
                  </a:moveTo>
                  <a:lnTo>
                    <a:pt x="0" y="315556"/>
                  </a:lnTo>
                  <a:lnTo>
                    <a:pt x="0" y="344423"/>
                  </a:lnTo>
                  <a:lnTo>
                    <a:pt x="1269492" y="344423"/>
                  </a:lnTo>
                  <a:lnTo>
                    <a:pt x="1269492" y="315556"/>
                  </a:lnTo>
                  <a:close/>
                </a:path>
                <a:path w="1481454" h="344804">
                  <a:moveTo>
                    <a:pt x="1311867" y="315556"/>
                  </a:moveTo>
                  <a:lnTo>
                    <a:pt x="1269492" y="315556"/>
                  </a:lnTo>
                  <a:lnTo>
                    <a:pt x="1269492" y="344423"/>
                  </a:lnTo>
                  <a:lnTo>
                    <a:pt x="1311867" y="315556"/>
                  </a:lnTo>
                  <a:close/>
                </a:path>
                <a:path w="1481454" h="344804">
                  <a:moveTo>
                    <a:pt x="1311910" y="315528"/>
                  </a:moveTo>
                  <a:close/>
                </a:path>
                <a:path w="1481454" h="344804">
                  <a:moveTo>
                    <a:pt x="1397352" y="257822"/>
                  </a:moveTo>
                  <a:lnTo>
                    <a:pt x="1396619" y="257822"/>
                  </a:lnTo>
                  <a:lnTo>
                    <a:pt x="1311910" y="315556"/>
                  </a:lnTo>
                  <a:lnTo>
                    <a:pt x="1397352" y="257822"/>
                  </a:lnTo>
                  <a:close/>
                </a:path>
                <a:path w="1481454" h="344804">
                  <a:moveTo>
                    <a:pt x="1481327" y="0"/>
                  </a:moveTo>
                  <a:lnTo>
                    <a:pt x="1311910" y="114477"/>
                  </a:lnTo>
                  <a:lnTo>
                    <a:pt x="1311910" y="315528"/>
                  </a:lnTo>
                  <a:lnTo>
                    <a:pt x="1396619" y="257822"/>
                  </a:lnTo>
                  <a:lnTo>
                    <a:pt x="1397352" y="257822"/>
                  </a:lnTo>
                  <a:lnTo>
                    <a:pt x="1481327" y="201079"/>
                  </a:lnTo>
                  <a:lnTo>
                    <a:pt x="148132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45280" y="5777483"/>
              <a:ext cx="1522730" cy="114300"/>
            </a:xfrm>
            <a:custGeom>
              <a:avLst/>
              <a:gdLst/>
              <a:ahLst/>
              <a:cxnLst/>
              <a:rect l="l" t="t" r="r" b="b"/>
              <a:pathLst>
                <a:path w="1522729" h="114300">
                  <a:moveTo>
                    <a:pt x="1522476" y="0"/>
                  </a:moveTo>
                  <a:lnTo>
                    <a:pt x="168021" y="0"/>
                  </a:lnTo>
                  <a:lnTo>
                    <a:pt x="0" y="114299"/>
                  </a:lnTo>
                  <a:lnTo>
                    <a:pt x="1352931" y="114299"/>
                  </a:lnTo>
                  <a:lnTo>
                    <a:pt x="152247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5280" y="5891783"/>
              <a:ext cx="1353820" cy="201295"/>
            </a:xfrm>
            <a:custGeom>
              <a:avLst/>
              <a:gdLst/>
              <a:ahLst/>
              <a:cxnLst/>
              <a:rect l="l" t="t" r="r" b="b"/>
              <a:pathLst>
                <a:path w="1353820" h="201295">
                  <a:moveTo>
                    <a:pt x="1353312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353312" y="201167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5280" y="5891783"/>
              <a:ext cx="1353820" cy="201295"/>
            </a:xfrm>
            <a:custGeom>
              <a:avLst/>
              <a:gdLst/>
              <a:ahLst/>
              <a:cxnLst/>
              <a:rect l="l" t="t" r="r" b="b"/>
              <a:pathLst>
                <a:path w="1353820" h="201295">
                  <a:moveTo>
                    <a:pt x="0" y="201167"/>
                  </a:moveTo>
                  <a:lnTo>
                    <a:pt x="1353312" y="201167"/>
                  </a:lnTo>
                  <a:lnTo>
                    <a:pt x="1353312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65092" y="6006083"/>
              <a:ext cx="1312545" cy="71755"/>
            </a:xfrm>
            <a:custGeom>
              <a:avLst/>
              <a:gdLst/>
              <a:ahLst/>
              <a:cxnLst/>
              <a:rect l="l" t="t" r="r" b="b"/>
              <a:pathLst>
                <a:path w="1312545" h="71754">
                  <a:moveTo>
                    <a:pt x="1312164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1312164" y="71627"/>
                  </a:lnTo>
                  <a:lnTo>
                    <a:pt x="1312164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926" y="5923787"/>
              <a:ext cx="36094" cy="563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6360" y="5923787"/>
              <a:ext cx="36575" cy="563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8156" y="5923787"/>
              <a:ext cx="35051" cy="563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2942" y="5923787"/>
              <a:ext cx="36094" cy="563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5152" y="5923787"/>
              <a:ext cx="36575" cy="563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6948" y="5923787"/>
              <a:ext cx="36575" cy="5638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9412" y="5923787"/>
              <a:ext cx="36575" cy="5638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31208" y="5923787"/>
              <a:ext cx="36575" cy="5638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2416" y="5923787"/>
              <a:ext cx="35051" cy="563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0874" y="5923787"/>
              <a:ext cx="36094" cy="563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21480" y="6012179"/>
              <a:ext cx="1224280" cy="7620"/>
            </a:xfrm>
            <a:custGeom>
              <a:avLst/>
              <a:gdLst/>
              <a:ahLst/>
              <a:cxnLst/>
              <a:rect l="l" t="t" r="r" b="b"/>
              <a:pathLst>
                <a:path w="1224279" h="7620">
                  <a:moveTo>
                    <a:pt x="122377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23772" y="7620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21480" y="6019799"/>
              <a:ext cx="1224280" cy="7620"/>
            </a:xfrm>
            <a:custGeom>
              <a:avLst/>
              <a:gdLst/>
              <a:ahLst/>
              <a:cxnLst/>
              <a:rect l="l" t="t" r="r" b="b"/>
              <a:pathLst>
                <a:path w="1224279" h="7620">
                  <a:moveTo>
                    <a:pt x="122377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23772" y="7620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21480" y="6027419"/>
              <a:ext cx="1224280" cy="7620"/>
            </a:xfrm>
            <a:custGeom>
              <a:avLst/>
              <a:gdLst/>
              <a:ahLst/>
              <a:cxnLst/>
              <a:rect l="l" t="t" r="r" b="b"/>
              <a:pathLst>
                <a:path w="1224279" h="7620">
                  <a:moveTo>
                    <a:pt x="122377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23772" y="7620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21480" y="6035039"/>
              <a:ext cx="1224280" cy="9525"/>
            </a:xfrm>
            <a:custGeom>
              <a:avLst/>
              <a:gdLst/>
              <a:ahLst/>
              <a:cxnLst/>
              <a:rect l="l" t="t" r="r" b="b"/>
              <a:pathLst>
                <a:path w="1224279" h="9525">
                  <a:moveTo>
                    <a:pt x="1223772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223772" y="9144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21480" y="6044183"/>
              <a:ext cx="1224280" cy="7620"/>
            </a:xfrm>
            <a:custGeom>
              <a:avLst/>
              <a:gdLst/>
              <a:ahLst/>
              <a:cxnLst/>
              <a:rect l="l" t="t" r="r" b="b"/>
              <a:pathLst>
                <a:path w="1224279" h="7620">
                  <a:moveTo>
                    <a:pt x="122377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23772" y="7620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21480" y="6051803"/>
              <a:ext cx="1224280" cy="7620"/>
            </a:xfrm>
            <a:custGeom>
              <a:avLst/>
              <a:gdLst/>
              <a:ahLst/>
              <a:cxnLst/>
              <a:rect l="l" t="t" r="r" b="b"/>
              <a:pathLst>
                <a:path w="1224279" h="7620">
                  <a:moveTo>
                    <a:pt x="122377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23772" y="7620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21480" y="6059423"/>
              <a:ext cx="1224280" cy="7620"/>
            </a:xfrm>
            <a:custGeom>
              <a:avLst/>
              <a:gdLst/>
              <a:ahLst/>
              <a:cxnLst/>
              <a:rect l="l" t="t" r="r" b="b"/>
              <a:pathLst>
                <a:path w="1224279" h="7620">
                  <a:moveTo>
                    <a:pt x="122377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23772" y="7620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22242" y="6015989"/>
              <a:ext cx="1224280" cy="55244"/>
            </a:xfrm>
            <a:custGeom>
              <a:avLst/>
              <a:gdLst/>
              <a:ahLst/>
              <a:cxnLst/>
              <a:rect l="l" t="t" r="r" b="b"/>
              <a:pathLst>
                <a:path w="1224279" h="55245">
                  <a:moveTo>
                    <a:pt x="1061720" y="54864"/>
                  </a:moveTo>
                  <a:lnTo>
                    <a:pt x="1204087" y="54864"/>
                  </a:lnTo>
                  <a:lnTo>
                    <a:pt x="1223772" y="0"/>
                  </a:lnTo>
                  <a:lnTo>
                    <a:pt x="1042035" y="0"/>
                  </a:lnTo>
                  <a:lnTo>
                    <a:pt x="1061720" y="54864"/>
                  </a:lnTo>
                </a:path>
                <a:path w="1224279" h="55245">
                  <a:moveTo>
                    <a:pt x="948182" y="36906"/>
                  </a:moveTo>
                  <a:lnTo>
                    <a:pt x="948182" y="50876"/>
                  </a:lnTo>
                  <a:lnTo>
                    <a:pt x="979932" y="50876"/>
                  </a:lnTo>
                  <a:lnTo>
                    <a:pt x="979932" y="36906"/>
                  </a:lnTo>
                  <a:lnTo>
                    <a:pt x="990473" y="36906"/>
                  </a:lnTo>
                  <a:lnTo>
                    <a:pt x="990473" y="1993"/>
                  </a:lnTo>
                  <a:lnTo>
                    <a:pt x="937513" y="1993"/>
                  </a:lnTo>
                  <a:lnTo>
                    <a:pt x="937513" y="36906"/>
                  </a:lnTo>
                  <a:lnTo>
                    <a:pt x="948182" y="36906"/>
                  </a:lnTo>
                </a:path>
                <a:path w="1224279" h="55245">
                  <a:moveTo>
                    <a:pt x="843661" y="36906"/>
                  </a:moveTo>
                  <a:lnTo>
                    <a:pt x="843661" y="50876"/>
                  </a:lnTo>
                  <a:lnTo>
                    <a:pt x="875411" y="50876"/>
                  </a:lnTo>
                  <a:lnTo>
                    <a:pt x="875411" y="36906"/>
                  </a:lnTo>
                  <a:lnTo>
                    <a:pt x="886079" y="36906"/>
                  </a:lnTo>
                  <a:lnTo>
                    <a:pt x="886079" y="1993"/>
                  </a:lnTo>
                  <a:lnTo>
                    <a:pt x="834517" y="1993"/>
                  </a:lnTo>
                  <a:lnTo>
                    <a:pt x="834517" y="36906"/>
                  </a:lnTo>
                  <a:lnTo>
                    <a:pt x="843661" y="36906"/>
                  </a:lnTo>
                </a:path>
                <a:path w="1224279" h="55245">
                  <a:moveTo>
                    <a:pt x="740663" y="36906"/>
                  </a:moveTo>
                  <a:lnTo>
                    <a:pt x="740663" y="50876"/>
                  </a:lnTo>
                  <a:lnTo>
                    <a:pt x="770890" y="50876"/>
                  </a:lnTo>
                  <a:lnTo>
                    <a:pt x="770890" y="36906"/>
                  </a:lnTo>
                  <a:lnTo>
                    <a:pt x="781558" y="36906"/>
                  </a:lnTo>
                  <a:lnTo>
                    <a:pt x="781558" y="1993"/>
                  </a:lnTo>
                  <a:lnTo>
                    <a:pt x="729996" y="1993"/>
                  </a:lnTo>
                  <a:lnTo>
                    <a:pt x="729996" y="36906"/>
                  </a:lnTo>
                  <a:lnTo>
                    <a:pt x="740663" y="36906"/>
                  </a:lnTo>
                </a:path>
                <a:path w="1224279" h="55245">
                  <a:moveTo>
                    <a:pt x="636143" y="36906"/>
                  </a:moveTo>
                  <a:lnTo>
                    <a:pt x="636143" y="50876"/>
                  </a:lnTo>
                  <a:lnTo>
                    <a:pt x="667893" y="50876"/>
                  </a:lnTo>
                  <a:lnTo>
                    <a:pt x="667893" y="36906"/>
                  </a:lnTo>
                  <a:lnTo>
                    <a:pt x="677037" y="36906"/>
                  </a:lnTo>
                  <a:lnTo>
                    <a:pt x="677037" y="1993"/>
                  </a:lnTo>
                  <a:lnTo>
                    <a:pt x="625475" y="1993"/>
                  </a:lnTo>
                  <a:lnTo>
                    <a:pt x="625475" y="36906"/>
                  </a:lnTo>
                  <a:lnTo>
                    <a:pt x="636143" y="36906"/>
                  </a:lnTo>
                </a:path>
                <a:path w="1224279" h="55245">
                  <a:moveTo>
                    <a:pt x="531622" y="36906"/>
                  </a:moveTo>
                  <a:lnTo>
                    <a:pt x="531622" y="50876"/>
                  </a:lnTo>
                  <a:lnTo>
                    <a:pt x="563372" y="50876"/>
                  </a:lnTo>
                  <a:lnTo>
                    <a:pt x="563372" y="36906"/>
                  </a:lnTo>
                  <a:lnTo>
                    <a:pt x="574040" y="36906"/>
                  </a:lnTo>
                  <a:lnTo>
                    <a:pt x="574040" y="1993"/>
                  </a:lnTo>
                  <a:lnTo>
                    <a:pt x="520954" y="1993"/>
                  </a:lnTo>
                  <a:lnTo>
                    <a:pt x="520954" y="36906"/>
                  </a:lnTo>
                  <a:lnTo>
                    <a:pt x="531622" y="36906"/>
                  </a:lnTo>
                </a:path>
                <a:path w="1224279" h="55245">
                  <a:moveTo>
                    <a:pt x="427100" y="36906"/>
                  </a:moveTo>
                  <a:lnTo>
                    <a:pt x="427100" y="50876"/>
                  </a:lnTo>
                  <a:lnTo>
                    <a:pt x="458978" y="50876"/>
                  </a:lnTo>
                  <a:lnTo>
                    <a:pt x="458978" y="36906"/>
                  </a:lnTo>
                  <a:lnTo>
                    <a:pt x="469519" y="36906"/>
                  </a:lnTo>
                  <a:lnTo>
                    <a:pt x="469519" y="1993"/>
                  </a:lnTo>
                  <a:lnTo>
                    <a:pt x="418084" y="1993"/>
                  </a:lnTo>
                  <a:lnTo>
                    <a:pt x="418084" y="36906"/>
                  </a:lnTo>
                  <a:lnTo>
                    <a:pt x="427100" y="36906"/>
                  </a:lnTo>
                </a:path>
                <a:path w="1224279" h="55245">
                  <a:moveTo>
                    <a:pt x="324104" y="36906"/>
                  </a:moveTo>
                  <a:lnTo>
                    <a:pt x="324104" y="50876"/>
                  </a:lnTo>
                  <a:lnTo>
                    <a:pt x="354457" y="50876"/>
                  </a:lnTo>
                  <a:lnTo>
                    <a:pt x="354457" y="36906"/>
                  </a:lnTo>
                  <a:lnTo>
                    <a:pt x="364998" y="36906"/>
                  </a:lnTo>
                  <a:lnTo>
                    <a:pt x="364998" y="1993"/>
                  </a:lnTo>
                  <a:lnTo>
                    <a:pt x="313563" y="1993"/>
                  </a:lnTo>
                  <a:lnTo>
                    <a:pt x="313563" y="36906"/>
                  </a:lnTo>
                  <a:lnTo>
                    <a:pt x="324104" y="36906"/>
                  </a:lnTo>
                </a:path>
                <a:path w="1224279" h="55245">
                  <a:moveTo>
                    <a:pt x="219583" y="36906"/>
                  </a:moveTo>
                  <a:lnTo>
                    <a:pt x="219583" y="50876"/>
                  </a:lnTo>
                  <a:lnTo>
                    <a:pt x="251460" y="50876"/>
                  </a:lnTo>
                  <a:lnTo>
                    <a:pt x="251460" y="36906"/>
                  </a:lnTo>
                  <a:lnTo>
                    <a:pt x="260477" y="36906"/>
                  </a:lnTo>
                  <a:lnTo>
                    <a:pt x="260477" y="1993"/>
                  </a:lnTo>
                  <a:lnTo>
                    <a:pt x="209042" y="1993"/>
                  </a:lnTo>
                  <a:lnTo>
                    <a:pt x="209042" y="36906"/>
                  </a:lnTo>
                  <a:lnTo>
                    <a:pt x="219583" y="36906"/>
                  </a:lnTo>
                </a:path>
                <a:path w="1224279" h="55245">
                  <a:moveTo>
                    <a:pt x="115062" y="36906"/>
                  </a:moveTo>
                  <a:lnTo>
                    <a:pt x="115062" y="50876"/>
                  </a:lnTo>
                  <a:lnTo>
                    <a:pt x="145415" y="50876"/>
                  </a:lnTo>
                  <a:lnTo>
                    <a:pt x="145415" y="36906"/>
                  </a:lnTo>
                  <a:lnTo>
                    <a:pt x="157480" y="36906"/>
                  </a:lnTo>
                  <a:lnTo>
                    <a:pt x="157480" y="1993"/>
                  </a:lnTo>
                  <a:lnTo>
                    <a:pt x="104521" y="1993"/>
                  </a:lnTo>
                  <a:lnTo>
                    <a:pt x="104521" y="36906"/>
                  </a:lnTo>
                  <a:lnTo>
                    <a:pt x="115062" y="36906"/>
                  </a:lnTo>
                </a:path>
                <a:path w="1224279" h="55245">
                  <a:moveTo>
                    <a:pt x="10541" y="36906"/>
                  </a:moveTo>
                  <a:lnTo>
                    <a:pt x="10541" y="50876"/>
                  </a:lnTo>
                  <a:lnTo>
                    <a:pt x="42418" y="50876"/>
                  </a:lnTo>
                  <a:lnTo>
                    <a:pt x="42418" y="36906"/>
                  </a:lnTo>
                  <a:lnTo>
                    <a:pt x="51435" y="36906"/>
                  </a:lnTo>
                  <a:lnTo>
                    <a:pt x="51435" y="1993"/>
                  </a:lnTo>
                  <a:lnTo>
                    <a:pt x="0" y="1993"/>
                  </a:lnTo>
                  <a:lnTo>
                    <a:pt x="0" y="36906"/>
                  </a:lnTo>
                  <a:lnTo>
                    <a:pt x="10541" y="369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46042" y="5778245"/>
              <a:ext cx="1522730" cy="344805"/>
            </a:xfrm>
            <a:custGeom>
              <a:avLst/>
              <a:gdLst/>
              <a:ahLst/>
              <a:cxnLst/>
              <a:rect l="l" t="t" r="r" b="b"/>
              <a:pathLst>
                <a:path w="1522729" h="344804">
                  <a:moveTo>
                    <a:pt x="40894" y="344423"/>
                  </a:moveTo>
                  <a:lnTo>
                    <a:pt x="40894" y="315556"/>
                  </a:lnTo>
                  <a:lnTo>
                    <a:pt x="0" y="315556"/>
                  </a:lnTo>
                  <a:lnTo>
                    <a:pt x="0" y="114477"/>
                  </a:lnTo>
                  <a:lnTo>
                    <a:pt x="168021" y="0"/>
                  </a:lnTo>
                  <a:lnTo>
                    <a:pt x="1522476" y="0"/>
                  </a:lnTo>
                  <a:lnTo>
                    <a:pt x="1522476" y="201079"/>
                  </a:lnTo>
                  <a:lnTo>
                    <a:pt x="1310640" y="344423"/>
                  </a:lnTo>
                  <a:lnTo>
                    <a:pt x="40894" y="344423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297682" y="5772403"/>
            <a:ext cx="775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Switch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645157" y="4140606"/>
            <a:ext cx="5745480" cy="979169"/>
            <a:chOff x="1645157" y="4140606"/>
            <a:chExt cx="5745480" cy="979169"/>
          </a:xfrm>
        </p:grpSpPr>
        <p:sp>
          <p:nvSpPr>
            <p:cNvPr id="41" name="object 41"/>
            <p:cNvSpPr/>
            <p:nvPr/>
          </p:nvSpPr>
          <p:spPr>
            <a:xfrm>
              <a:off x="1645157" y="4727448"/>
              <a:ext cx="2161540" cy="190500"/>
            </a:xfrm>
            <a:custGeom>
              <a:avLst/>
              <a:gdLst/>
              <a:ahLst/>
              <a:cxnLst/>
              <a:rect l="l" t="t" r="r" b="b"/>
              <a:pathLst>
                <a:path w="2161540" h="190500">
                  <a:moveTo>
                    <a:pt x="114300" y="0"/>
                  </a:moveTo>
                  <a:lnTo>
                    <a:pt x="0" y="95250"/>
                  </a:lnTo>
                  <a:lnTo>
                    <a:pt x="114300" y="190500"/>
                  </a:lnTo>
                  <a:lnTo>
                    <a:pt x="114300" y="114300"/>
                  </a:lnTo>
                  <a:lnTo>
                    <a:pt x="95250" y="1143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0"/>
                  </a:lnTo>
                  <a:close/>
                </a:path>
                <a:path w="2161540" h="190500">
                  <a:moveTo>
                    <a:pt x="2046732" y="0"/>
                  </a:moveTo>
                  <a:lnTo>
                    <a:pt x="2046732" y="190500"/>
                  </a:lnTo>
                  <a:lnTo>
                    <a:pt x="2138172" y="114300"/>
                  </a:lnTo>
                  <a:lnTo>
                    <a:pt x="2065782" y="114300"/>
                  </a:lnTo>
                  <a:lnTo>
                    <a:pt x="2065782" y="76200"/>
                  </a:lnTo>
                  <a:lnTo>
                    <a:pt x="2138172" y="76200"/>
                  </a:lnTo>
                  <a:lnTo>
                    <a:pt x="2046732" y="0"/>
                  </a:lnTo>
                  <a:close/>
                </a:path>
                <a:path w="2161540" h="190500">
                  <a:moveTo>
                    <a:pt x="114300" y="76200"/>
                  </a:moveTo>
                  <a:lnTo>
                    <a:pt x="95250" y="76200"/>
                  </a:lnTo>
                  <a:lnTo>
                    <a:pt x="95250" y="114300"/>
                  </a:lnTo>
                  <a:lnTo>
                    <a:pt x="114300" y="114300"/>
                  </a:lnTo>
                  <a:lnTo>
                    <a:pt x="114300" y="76200"/>
                  </a:lnTo>
                  <a:close/>
                </a:path>
                <a:path w="2161540" h="190500">
                  <a:moveTo>
                    <a:pt x="2046732" y="76200"/>
                  </a:moveTo>
                  <a:lnTo>
                    <a:pt x="114300" y="76200"/>
                  </a:lnTo>
                  <a:lnTo>
                    <a:pt x="114300" y="114300"/>
                  </a:lnTo>
                  <a:lnTo>
                    <a:pt x="2046732" y="114300"/>
                  </a:lnTo>
                  <a:lnTo>
                    <a:pt x="2046732" y="76200"/>
                  </a:lnTo>
                  <a:close/>
                </a:path>
                <a:path w="2161540" h="190500">
                  <a:moveTo>
                    <a:pt x="2138172" y="76200"/>
                  </a:moveTo>
                  <a:lnTo>
                    <a:pt x="2065782" y="76200"/>
                  </a:lnTo>
                  <a:lnTo>
                    <a:pt x="2065782" y="114300"/>
                  </a:lnTo>
                  <a:lnTo>
                    <a:pt x="2138172" y="114300"/>
                  </a:lnTo>
                  <a:lnTo>
                    <a:pt x="2161032" y="95250"/>
                  </a:lnTo>
                  <a:lnTo>
                    <a:pt x="2138172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95499" y="463296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69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39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69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95499" y="4632960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179069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69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39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2710" y="4140606"/>
              <a:ext cx="857529" cy="97861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200148" y="46568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463802" y="4152900"/>
            <a:ext cx="5084445" cy="1797685"/>
            <a:chOff x="1463802" y="4152900"/>
            <a:chExt cx="5084445" cy="1797685"/>
          </a:xfrm>
        </p:grpSpPr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7328" y="4152900"/>
              <a:ext cx="1066800" cy="10668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63802" y="4983225"/>
              <a:ext cx="5084445" cy="967740"/>
            </a:xfrm>
            <a:custGeom>
              <a:avLst/>
              <a:gdLst/>
              <a:ahLst/>
              <a:cxnLst/>
              <a:rect l="l" t="t" r="r" b="b"/>
              <a:pathLst>
                <a:path w="5084445" h="967739">
                  <a:moveTo>
                    <a:pt x="4974336" y="776846"/>
                  </a:moveTo>
                  <a:lnTo>
                    <a:pt x="4970779" y="852971"/>
                  </a:lnTo>
                  <a:lnTo>
                    <a:pt x="4989830" y="853846"/>
                  </a:lnTo>
                  <a:lnTo>
                    <a:pt x="4988052" y="891908"/>
                  </a:lnTo>
                  <a:lnTo>
                    <a:pt x="4968960" y="891908"/>
                  </a:lnTo>
                  <a:lnTo>
                    <a:pt x="4965446" y="967143"/>
                  </a:lnTo>
                  <a:lnTo>
                    <a:pt x="5064794" y="891908"/>
                  </a:lnTo>
                  <a:lnTo>
                    <a:pt x="4988052" y="891908"/>
                  </a:lnTo>
                  <a:lnTo>
                    <a:pt x="4969001" y="891040"/>
                  </a:lnTo>
                  <a:lnTo>
                    <a:pt x="5065940" y="891040"/>
                  </a:lnTo>
                  <a:lnTo>
                    <a:pt x="5084064" y="877316"/>
                  </a:lnTo>
                  <a:lnTo>
                    <a:pt x="4974336" y="776846"/>
                  </a:lnTo>
                  <a:close/>
                </a:path>
                <a:path w="5084445" h="967739">
                  <a:moveTo>
                    <a:pt x="4970779" y="852971"/>
                  </a:moveTo>
                  <a:lnTo>
                    <a:pt x="4969001" y="891040"/>
                  </a:lnTo>
                  <a:lnTo>
                    <a:pt x="4988052" y="891908"/>
                  </a:lnTo>
                  <a:lnTo>
                    <a:pt x="4989830" y="853846"/>
                  </a:lnTo>
                  <a:lnTo>
                    <a:pt x="4970779" y="852971"/>
                  </a:lnTo>
                  <a:close/>
                </a:path>
                <a:path w="5084445" h="967739">
                  <a:moveTo>
                    <a:pt x="2902993" y="105537"/>
                  </a:moveTo>
                  <a:lnTo>
                    <a:pt x="2764536" y="105537"/>
                  </a:lnTo>
                  <a:lnTo>
                    <a:pt x="2784094" y="106553"/>
                  </a:lnTo>
                  <a:lnTo>
                    <a:pt x="2802255" y="108585"/>
                  </a:lnTo>
                  <a:lnTo>
                    <a:pt x="2848864" y="120396"/>
                  </a:lnTo>
                  <a:lnTo>
                    <a:pt x="2885567" y="139573"/>
                  </a:lnTo>
                  <a:lnTo>
                    <a:pt x="2913888" y="165354"/>
                  </a:lnTo>
                  <a:lnTo>
                    <a:pt x="2935605" y="197485"/>
                  </a:lnTo>
                  <a:lnTo>
                    <a:pt x="2951861" y="235457"/>
                  </a:lnTo>
                  <a:lnTo>
                    <a:pt x="2965831" y="294513"/>
                  </a:lnTo>
                  <a:lnTo>
                    <a:pt x="2973070" y="360172"/>
                  </a:lnTo>
                  <a:lnTo>
                    <a:pt x="2975466" y="429641"/>
                  </a:lnTo>
                  <a:lnTo>
                    <a:pt x="2975483" y="538861"/>
                  </a:lnTo>
                  <a:lnTo>
                    <a:pt x="2975737" y="574421"/>
                  </a:lnTo>
                  <a:lnTo>
                    <a:pt x="2978531" y="643699"/>
                  </a:lnTo>
                  <a:lnTo>
                    <a:pt x="2986659" y="708139"/>
                  </a:lnTo>
                  <a:lnTo>
                    <a:pt x="2998216" y="752513"/>
                  </a:lnTo>
                  <a:lnTo>
                    <a:pt x="3015947" y="792264"/>
                  </a:lnTo>
                  <a:lnTo>
                    <a:pt x="3041269" y="825804"/>
                  </a:lnTo>
                  <a:lnTo>
                    <a:pt x="3075686" y="851547"/>
                  </a:lnTo>
                  <a:lnTo>
                    <a:pt x="3119501" y="867473"/>
                  </a:lnTo>
                  <a:lnTo>
                    <a:pt x="3172333" y="872363"/>
                  </a:lnTo>
                  <a:lnTo>
                    <a:pt x="4473448" y="880364"/>
                  </a:lnTo>
                  <a:lnTo>
                    <a:pt x="4966589" y="890930"/>
                  </a:lnTo>
                  <a:lnTo>
                    <a:pt x="4969001" y="891040"/>
                  </a:lnTo>
                  <a:lnTo>
                    <a:pt x="4970779" y="852971"/>
                  </a:lnTo>
                  <a:lnTo>
                    <a:pt x="4967986" y="852843"/>
                  </a:lnTo>
                  <a:lnTo>
                    <a:pt x="4597908" y="843978"/>
                  </a:lnTo>
                  <a:lnTo>
                    <a:pt x="3157093" y="834059"/>
                  </a:lnTo>
                  <a:lnTo>
                    <a:pt x="3142361" y="832713"/>
                  </a:lnTo>
                  <a:lnTo>
                    <a:pt x="3095371" y="818883"/>
                  </a:lnTo>
                  <a:lnTo>
                    <a:pt x="3062097" y="792264"/>
                  </a:lnTo>
                  <a:lnTo>
                    <a:pt x="3038983" y="753021"/>
                  </a:lnTo>
                  <a:lnTo>
                    <a:pt x="3027299" y="715632"/>
                  </a:lnTo>
                  <a:lnTo>
                    <a:pt x="3019679" y="672858"/>
                  </a:lnTo>
                  <a:lnTo>
                    <a:pt x="3014726" y="608571"/>
                  </a:lnTo>
                  <a:lnTo>
                    <a:pt x="3013583" y="538861"/>
                  </a:lnTo>
                  <a:lnTo>
                    <a:pt x="3013710" y="466217"/>
                  </a:lnTo>
                  <a:lnTo>
                    <a:pt x="3013456" y="429641"/>
                  </a:lnTo>
                  <a:lnTo>
                    <a:pt x="3010916" y="356997"/>
                  </a:lnTo>
                  <a:lnTo>
                    <a:pt x="3003296" y="287020"/>
                  </a:lnTo>
                  <a:lnTo>
                    <a:pt x="2992374" y="238251"/>
                  </a:lnTo>
                  <a:lnTo>
                    <a:pt x="2975737" y="192405"/>
                  </a:lnTo>
                  <a:lnTo>
                    <a:pt x="2951480" y="151511"/>
                  </a:lnTo>
                  <a:lnTo>
                    <a:pt x="2918841" y="117093"/>
                  </a:lnTo>
                  <a:lnTo>
                    <a:pt x="2906014" y="107442"/>
                  </a:lnTo>
                  <a:lnTo>
                    <a:pt x="2902993" y="105537"/>
                  </a:lnTo>
                  <a:close/>
                </a:path>
                <a:path w="5084445" h="967739">
                  <a:moveTo>
                    <a:pt x="112140" y="0"/>
                  </a:moveTo>
                  <a:lnTo>
                    <a:pt x="0" y="97790"/>
                  </a:lnTo>
                  <a:lnTo>
                    <a:pt x="116459" y="190373"/>
                  </a:lnTo>
                  <a:lnTo>
                    <a:pt x="114742" y="114681"/>
                  </a:lnTo>
                  <a:lnTo>
                    <a:pt x="95631" y="114681"/>
                  </a:lnTo>
                  <a:lnTo>
                    <a:pt x="94868" y="76581"/>
                  </a:lnTo>
                  <a:lnTo>
                    <a:pt x="113870" y="76243"/>
                  </a:lnTo>
                  <a:lnTo>
                    <a:pt x="112140" y="0"/>
                  </a:lnTo>
                  <a:close/>
                </a:path>
                <a:path w="5084445" h="967739">
                  <a:moveTo>
                    <a:pt x="113870" y="76243"/>
                  </a:moveTo>
                  <a:lnTo>
                    <a:pt x="94868" y="76581"/>
                  </a:lnTo>
                  <a:lnTo>
                    <a:pt x="95631" y="114681"/>
                  </a:lnTo>
                  <a:lnTo>
                    <a:pt x="114734" y="114340"/>
                  </a:lnTo>
                  <a:lnTo>
                    <a:pt x="113870" y="76243"/>
                  </a:lnTo>
                  <a:close/>
                </a:path>
                <a:path w="5084445" h="967739">
                  <a:moveTo>
                    <a:pt x="114734" y="114340"/>
                  </a:moveTo>
                  <a:lnTo>
                    <a:pt x="95631" y="114681"/>
                  </a:lnTo>
                  <a:lnTo>
                    <a:pt x="114742" y="114681"/>
                  </a:lnTo>
                  <a:lnTo>
                    <a:pt x="114734" y="114340"/>
                  </a:lnTo>
                  <a:close/>
                </a:path>
                <a:path w="5084445" h="967739">
                  <a:moveTo>
                    <a:pt x="2764409" y="67437"/>
                  </a:moveTo>
                  <a:lnTo>
                    <a:pt x="2724023" y="67818"/>
                  </a:lnTo>
                  <a:lnTo>
                    <a:pt x="113870" y="76243"/>
                  </a:lnTo>
                  <a:lnTo>
                    <a:pt x="114734" y="114340"/>
                  </a:lnTo>
                  <a:lnTo>
                    <a:pt x="2724531" y="105918"/>
                  </a:lnTo>
                  <a:lnTo>
                    <a:pt x="2742946" y="105537"/>
                  </a:lnTo>
                  <a:lnTo>
                    <a:pt x="2902993" y="105537"/>
                  </a:lnTo>
                  <a:lnTo>
                    <a:pt x="2860929" y="84200"/>
                  </a:lnTo>
                  <a:lnTo>
                    <a:pt x="2806319" y="70612"/>
                  </a:lnTo>
                  <a:lnTo>
                    <a:pt x="2785999" y="68453"/>
                  </a:lnTo>
                  <a:lnTo>
                    <a:pt x="2764409" y="674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876291" y="5235702"/>
            <a:ext cx="1693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Controlled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77861" y="4082288"/>
            <a:ext cx="14719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u</a:t>
            </a:r>
            <a:r>
              <a:rPr sz="1800" spc="-5" dirty="0">
                <a:latin typeface="Arial"/>
                <a:cs typeface="Arial"/>
              </a:rPr>
              <a:t>th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ntic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tion  Server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(AS)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192460" y="4719828"/>
            <a:ext cx="2343785" cy="892175"/>
            <a:chOff x="4192460" y="4719828"/>
            <a:chExt cx="2343785" cy="892175"/>
          </a:xfrm>
        </p:grpSpPr>
        <p:sp>
          <p:nvSpPr>
            <p:cNvPr id="52" name="object 52"/>
            <p:cNvSpPr/>
            <p:nvPr/>
          </p:nvSpPr>
          <p:spPr>
            <a:xfrm>
              <a:off x="4205477" y="5237226"/>
              <a:ext cx="647700" cy="361315"/>
            </a:xfrm>
            <a:custGeom>
              <a:avLst/>
              <a:gdLst/>
              <a:ahLst/>
              <a:cxnLst/>
              <a:rect l="l" t="t" r="r" b="b"/>
              <a:pathLst>
                <a:path w="647700" h="361314">
                  <a:moveTo>
                    <a:pt x="0" y="361188"/>
                  </a:moveTo>
                  <a:lnTo>
                    <a:pt x="647700" y="361188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255007" y="5332476"/>
              <a:ext cx="358140" cy="180340"/>
            </a:xfrm>
            <a:custGeom>
              <a:avLst/>
              <a:gdLst/>
              <a:ahLst/>
              <a:cxnLst/>
              <a:rect l="l" t="t" r="r" b="b"/>
              <a:pathLst>
                <a:path w="358139" h="180339">
                  <a:moveTo>
                    <a:pt x="358139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358139" y="179832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310633" y="5324094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>
                  <a:moveTo>
                    <a:pt x="142875" y="0"/>
                  </a:moveTo>
                  <a:lnTo>
                    <a:pt x="0" y="1809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34305" y="4719828"/>
              <a:ext cx="1801495" cy="190500"/>
            </a:xfrm>
            <a:custGeom>
              <a:avLst/>
              <a:gdLst/>
              <a:ahLst/>
              <a:cxnLst/>
              <a:rect l="l" t="t" r="r" b="b"/>
              <a:pathLst>
                <a:path w="1801495" h="190500">
                  <a:moveTo>
                    <a:pt x="114300" y="0"/>
                  </a:moveTo>
                  <a:lnTo>
                    <a:pt x="0" y="95250"/>
                  </a:lnTo>
                  <a:lnTo>
                    <a:pt x="114300" y="190500"/>
                  </a:lnTo>
                  <a:lnTo>
                    <a:pt x="114300" y="114300"/>
                  </a:lnTo>
                  <a:lnTo>
                    <a:pt x="95250" y="1143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0"/>
                  </a:lnTo>
                  <a:close/>
                </a:path>
                <a:path w="1801495" h="190500">
                  <a:moveTo>
                    <a:pt x="1687068" y="0"/>
                  </a:moveTo>
                  <a:lnTo>
                    <a:pt x="1687068" y="190500"/>
                  </a:lnTo>
                  <a:lnTo>
                    <a:pt x="1778508" y="114300"/>
                  </a:lnTo>
                  <a:lnTo>
                    <a:pt x="1706118" y="114300"/>
                  </a:lnTo>
                  <a:lnTo>
                    <a:pt x="1706118" y="76200"/>
                  </a:lnTo>
                  <a:lnTo>
                    <a:pt x="1778508" y="76200"/>
                  </a:lnTo>
                  <a:lnTo>
                    <a:pt x="1687068" y="0"/>
                  </a:lnTo>
                  <a:close/>
                </a:path>
                <a:path w="1801495" h="190500">
                  <a:moveTo>
                    <a:pt x="114300" y="76200"/>
                  </a:moveTo>
                  <a:lnTo>
                    <a:pt x="95250" y="76200"/>
                  </a:lnTo>
                  <a:lnTo>
                    <a:pt x="95250" y="114300"/>
                  </a:lnTo>
                  <a:lnTo>
                    <a:pt x="114300" y="114300"/>
                  </a:lnTo>
                  <a:lnTo>
                    <a:pt x="114300" y="76200"/>
                  </a:lnTo>
                  <a:close/>
                </a:path>
                <a:path w="1801495" h="190500">
                  <a:moveTo>
                    <a:pt x="1687068" y="76200"/>
                  </a:moveTo>
                  <a:lnTo>
                    <a:pt x="114300" y="76200"/>
                  </a:lnTo>
                  <a:lnTo>
                    <a:pt x="114300" y="114300"/>
                  </a:lnTo>
                  <a:lnTo>
                    <a:pt x="1687068" y="114300"/>
                  </a:lnTo>
                  <a:lnTo>
                    <a:pt x="1687068" y="76200"/>
                  </a:lnTo>
                  <a:close/>
                </a:path>
                <a:path w="1801495" h="190500">
                  <a:moveTo>
                    <a:pt x="1778508" y="76200"/>
                  </a:moveTo>
                  <a:lnTo>
                    <a:pt x="1706118" y="76200"/>
                  </a:lnTo>
                  <a:lnTo>
                    <a:pt x="1706118" y="114300"/>
                  </a:lnTo>
                  <a:lnTo>
                    <a:pt x="1778508" y="114300"/>
                  </a:lnTo>
                  <a:lnTo>
                    <a:pt x="1801368" y="95250"/>
                  </a:lnTo>
                  <a:lnTo>
                    <a:pt x="1778508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416046" y="3925570"/>
            <a:ext cx="2071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Access Point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(AP)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88255" y="52539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650235" y="4931664"/>
            <a:ext cx="782320" cy="674370"/>
            <a:chOff x="2650235" y="4931664"/>
            <a:chExt cx="782320" cy="674370"/>
          </a:xfrm>
        </p:grpSpPr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0235" y="4931664"/>
              <a:ext cx="563880" cy="5638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064763" y="5241036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4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69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4" y="358139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69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064763" y="5241036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69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4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69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4" y="358139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170301" y="5264607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236720" y="4629658"/>
            <a:ext cx="2115820" cy="926465"/>
            <a:chOff x="4236720" y="4629658"/>
            <a:chExt cx="2115820" cy="926465"/>
          </a:xfrm>
        </p:grpSpPr>
        <p:sp>
          <p:nvSpPr>
            <p:cNvPr id="64" name="object 64"/>
            <p:cNvSpPr/>
            <p:nvPr/>
          </p:nvSpPr>
          <p:spPr>
            <a:xfrm>
              <a:off x="4236720" y="5317236"/>
              <a:ext cx="325120" cy="215265"/>
            </a:xfrm>
            <a:custGeom>
              <a:avLst/>
              <a:gdLst/>
              <a:ahLst/>
              <a:cxnLst/>
              <a:rect l="l" t="t" r="r" b="b"/>
              <a:pathLst>
                <a:path w="325120" h="215264">
                  <a:moveTo>
                    <a:pt x="324612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324612" y="214883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446270" y="5317998"/>
              <a:ext cx="6350" cy="215900"/>
            </a:xfrm>
            <a:custGeom>
              <a:avLst/>
              <a:gdLst/>
              <a:ahLst/>
              <a:cxnLst/>
              <a:rect l="l" t="t" r="r" b="b"/>
              <a:pathLst>
                <a:path w="6350" h="215900">
                  <a:moveTo>
                    <a:pt x="3175" y="-19050"/>
                  </a:moveTo>
                  <a:lnTo>
                    <a:pt x="3175" y="23494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84748" y="4636008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180593" y="0"/>
                  </a:moveTo>
                  <a:lnTo>
                    <a:pt x="132600" y="6394"/>
                  </a:lnTo>
                  <a:lnTo>
                    <a:pt x="89464" y="24440"/>
                  </a:lnTo>
                  <a:lnTo>
                    <a:pt x="52911" y="52435"/>
                  </a:lnTo>
                  <a:lnTo>
                    <a:pt x="24666" y="88674"/>
                  </a:lnTo>
                  <a:lnTo>
                    <a:pt x="6454" y="131453"/>
                  </a:lnTo>
                  <a:lnTo>
                    <a:pt x="0" y="179070"/>
                  </a:lnTo>
                  <a:lnTo>
                    <a:pt x="6454" y="226686"/>
                  </a:lnTo>
                  <a:lnTo>
                    <a:pt x="24666" y="269465"/>
                  </a:lnTo>
                  <a:lnTo>
                    <a:pt x="52911" y="305704"/>
                  </a:lnTo>
                  <a:lnTo>
                    <a:pt x="89464" y="333699"/>
                  </a:lnTo>
                  <a:lnTo>
                    <a:pt x="132600" y="351745"/>
                  </a:lnTo>
                  <a:lnTo>
                    <a:pt x="180593" y="358140"/>
                  </a:lnTo>
                  <a:lnTo>
                    <a:pt x="228587" y="351745"/>
                  </a:lnTo>
                  <a:lnTo>
                    <a:pt x="271723" y="333699"/>
                  </a:lnTo>
                  <a:lnTo>
                    <a:pt x="308276" y="305704"/>
                  </a:lnTo>
                  <a:lnTo>
                    <a:pt x="336521" y="269465"/>
                  </a:lnTo>
                  <a:lnTo>
                    <a:pt x="354733" y="226686"/>
                  </a:lnTo>
                  <a:lnTo>
                    <a:pt x="361188" y="179070"/>
                  </a:lnTo>
                  <a:lnTo>
                    <a:pt x="354733" y="131453"/>
                  </a:lnTo>
                  <a:lnTo>
                    <a:pt x="336521" y="88674"/>
                  </a:lnTo>
                  <a:lnTo>
                    <a:pt x="308276" y="52435"/>
                  </a:lnTo>
                  <a:lnTo>
                    <a:pt x="271723" y="24440"/>
                  </a:lnTo>
                  <a:lnTo>
                    <a:pt x="228587" y="639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984748" y="4636008"/>
              <a:ext cx="361315" cy="358140"/>
            </a:xfrm>
            <a:custGeom>
              <a:avLst/>
              <a:gdLst/>
              <a:ahLst/>
              <a:cxnLst/>
              <a:rect l="l" t="t" r="r" b="b"/>
              <a:pathLst>
                <a:path w="361314" h="358139">
                  <a:moveTo>
                    <a:pt x="0" y="179070"/>
                  </a:moveTo>
                  <a:lnTo>
                    <a:pt x="6454" y="131453"/>
                  </a:lnTo>
                  <a:lnTo>
                    <a:pt x="24666" y="88674"/>
                  </a:lnTo>
                  <a:lnTo>
                    <a:pt x="52911" y="52435"/>
                  </a:lnTo>
                  <a:lnTo>
                    <a:pt x="89464" y="24440"/>
                  </a:lnTo>
                  <a:lnTo>
                    <a:pt x="132600" y="6394"/>
                  </a:lnTo>
                  <a:lnTo>
                    <a:pt x="180593" y="0"/>
                  </a:lnTo>
                  <a:lnTo>
                    <a:pt x="228587" y="6394"/>
                  </a:lnTo>
                  <a:lnTo>
                    <a:pt x="271723" y="24440"/>
                  </a:lnTo>
                  <a:lnTo>
                    <a:pt x="308276" y="52435"/>
                  </a:lnTo>
                  <a:lnTo>
                    <a:pt x="336521" y="88674"/>
                  </a:lnTo>
                  <a:lnTo>
                    <a:pt x="354733" y="131453"/>
                  </a:lnTo>
                  <a:lnTo>
                    <a:pt x="361188" y="179070"/>
                  </a:lnTo>
                  <a:lnTo>
                    <a:pt x="354733" y="226686"/>
                  </a:lnTo>
                  <a:lnTo>
                    <a:pt x="336521" y="269465"/>
                  </a:lnTo>
                  <a:lnTo>
                    <a:pt x="308276" y="305704"/>
                  </a:lnTo>
                  <a:lnTo>
                    <a:pt x="271723" y="333699"/>
                  </a:lnTo>
                  <a:lnTo>
                    <a:pt x="228587" y="351745"/>
                  </a:lnTo>
                  <a:lnTo>
                    <a:pt x="180593" y="358140"/>
                  </a:lnTo>
                  <a:lnTo>
                    <a:pt x="132600" y="351745"/>
                  </a:lnTo>
                  <a:lnTo>
                    <a:pt x="89464" y="333699"/>
                  </a:lnTo>
                  <a:lnTo>
                    <a:pt x="52911" y="305704"/>
                  </a:lnTo>
                  <a:lnTo>
                    <a:pt x="24666" y="269465"/>
                  </a:lnTo>
                  <a:lnTo>
                    <a:pt x="645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090284" y="466013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102864" y="4628388"/>
            <a:ext cx="372110" cy="370840"/>
            <a:chOff x="3102864" y="4628388"/>
            <a:chExt cx="372110" cy="370840"/>
          </a:xfrm>
        </p:grpSpPr>
        <p:sp>
          <p:nvSpPr>
            <p:cNvPr id="70" name="object 70"/>
            <p:cNvSpPr/>
            <p:nvPr/>
          </p:nvSpPr>
          <p:spPr>
            <a:xfrm>
              <a:off x="3108960" y="4634484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179831" y="0"/>
                  </a:moveTo>
                  <a:lnTo>
                    <a:pt x="132027" y="6394"/>
                  </a:lnTo>
                  <a:lnTo>
                    <a:pt x="89069" y="24440"/>
                  </a:lnTo>
                  <a:lnTo>
                    <a:pt x="52673" y="52435"/>
                  </a:lnTo>
                  <a:lnTo>
                    <a:pt x="24553" y="88674"/>
                  </a:lnTo>
                  <a:lnTo>
                    <a:pt x="6424" y="131453"/>
                  </a:lnTo>
                  <a:lnTo>
                    <a:pt x="0" y="179070"/>
                  </a:lnTo>
                  <a:lnTo>
                    <a:pt x="6424" y="226686"/>
                  </a:lnTo>
                  <a:lnTo>
                    <a:pt x="24553" y="269465"/>
                  </a:lnTo>
                  <a:lnTo>
                    <a:pt x="52673" y="305704"/>
                  </a:lnTo>
                  <a:lnTo>
                    <a:pt x="89069" y="333699"/>
                  </a:lnTo>
                  <a:lnTo>
                    <a:pt x="132027" y="351745"/>
                  </a:lnTo>
                  <a:lnTo>
                    <a:pt x="179831" y="358140"/>
                  </a:lnTo>
                  <a:lnTo>
                    <a:pt x="227636" y="351745"/>
                  </a:lnTo>
                  <a:lnTo>
                    <a:pt x="270594" y="333699"/>
                  </a:lnTo>
                  <a:lnTo>
                    <a:pt x="306990" y="305704"/>
                  </a:lnTo>
                  <a:lnTo>
                    <a:pt x="335110" y="269465"/>
                  </a:lnTo>
                  <a:lnTo>
                    <a:pt x="353239" y="226686"/>
                  </a:lnTo>
                  <a:lnTo>
                    <a:pt x="359663" y="179070"/>
                  </a:lnTo>
                  <a:lnTo>
                    <a:pt x="353239" y="131453"/>
                  </a:lnTo>
                  <a:lnTo>
                    <a:pt x="335110" y="88674"/>
                  </a:lnTo>
                  <a:lnTo>
                    <a:pt x="306990" y="52435"/>
                  </a:lnTo>
                  <a:lnTo>
                    <a:pt x="270594" y="24440"/>
                  </a:lnTo>
                  <a:lnTo>
                    <a:pt x="227636" y="639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08960" y="4634484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179070"/>
                  </a:moveTo>
                  <a:lnTo>
                    <a:pt x="6424" y="131453"/>
                  </a:lnTo>
                  <a:lnTo>
                    <a:pt x="24553" y="88674"/>
                  </a:lnTo>
                  <a:lnTo>
                    <a:pt x="52673" y="52435"/>
                  </a:lnTo>
                  <a:lnTo>
                    <a:pt x="89069" y="24440"/>
                  </a:lnTo>
                  <a:lnTo>
                    <a:pt x="132027" y="6394"/>
                  </a:lnTo>
                  <a:lnTo>
                    <a:pt x="179831" y="0"/>
                  </a:lnTo>
                  <a:lnTo>
                    <a:pt x="227636" y="6394"/>
                  </a:lnTo>
                  <a:lnTo>
                    <a:pt x="270594" y="24440"/>
                  </a:lnTo>
                  <a:lnTo>
                    <a:pt x="306990" y="52435"/>
                  </a:lnTo>
                  <a:lnTo>
                    <a:pt x="335110" y="88674"/>
                  </a:lnTo>
                  <a:lnTo>
                    <a:pt x="353239" y="131453"/>
                  </a:lnTo>
                  <a:lnTo>
                    <a:pt x="359663" y="179070"/>
                  </a:lnTo>
                  <a:lnTo>
                    <a:pt x="353239" y="226686"/>
                  </a:lnTo>
                  <a:lnTo>
                    <a:pt x="335110" y="269465"/>
                  </a:lnTo>
                  <a:lnTo>
                    <a:pt x="306990" y="305704"/>
                  </a:lnTo>
                  <a:lnTo>
                    <a:pt x="270594" y="333699"/>
                  </a:lnTo>
                  <a:lnTo>
                    <a:pt x="227636" y="351745"/>
                  </a:lnTo>
                  <a:lnTo>
                    <a:pt x="179831" y="358140"/>
                  </a:lnTo>
                  <a:lnTo>
                    <a:pt x="132027" y="351745"/>
                  </a:lnTo>
                  <a:lnTo>
                    <a:pt x="89069" y="333699"/>
                  </a:lnTo>
                  <a:lnTo>
                    <a:pt x="52673" y="305704"/>
                  </a:lnTo>
                  <a:lnTo>
                    <a:pt x="24553" y="269465"/>
                  </a:lnTo>
                  <a:lnTo>
                    <a:pt x="6424" y="226686"/>
                  </a:lnTo>
                  <a:lnTo>
                    <a:pt x="0" y="1790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213354" y="46583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4" name="object 74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60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3778"/>
            <a:ext cx="6911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When you </a:t>
            </a:r>
            <a:r>
              <a:rPr sz="3600" spc="-5" dirty="0"/>
              <a:t>don’t </a:t>
            </a:r>
            <a:r>
              <a:rPr sz="3600" dirty="0"/>
              <a:t>control the</a:t>
            </a:r>
            <a:r>
              <a:rPr sz="3600" spc="-110" dirty="0"/>
              <a:t> </a:t>
            </a:r>
            <a:r>
              <a:rPr sz="3600" dirty="0"/>
              <a:t>WLAN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61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19224"/>
            <a:ext cx="7931150" cy="4649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6642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Often you want to </a:t>
            </a:r>
            <a:r>
              <a:rPr sz="2800" dirty="0">
                <a:latin typeface="Arial"/>
                <a:cs typeface="Arial"/>
              </a:rPr>
              <a:t>connect </a:t>
            </a:r>
            <a:r>
              <a:rPr sz="2800" spc="-5" dirty="0">
                <a:latin typeface="Arial"/>
                <a:cs typeface="Arial"/>
              </a:rPr>
              <a:t>to a wireless LAN  over which you </a:t>
            </a:r>
            <a:r>
              <a:rPr sz="2800" dirty="0">
                <a:latin typeface="Arial"/>
                <a:cs typeface="Arial"/>
              </a:rPr>
              <a:t>have </a:t>
            </a:r>
            <a:r>
              <a:rPr sz="2800" spc="-5" dirty="0">
                <a:latin typeface="Arial"/>
                <a:cs typeface="Arial"/>
              </a:rPr>
              <a:t>no </a:t>
            </a:r>
            <a:r>
              <a:rPr sz="2800" dirty="0">
                <a:latin typeface="Arial"/>
                <a:cs typeface="Arial"/>
              </a:rPr>
              <a:t>control, </a:t>
            </a:r>
            <a:r>
              <a:rPr sz="2800" spc="-5" dirty="0">
                <a:latin typeface="Arial"/>
                <a:cs typeface="Arial"/>
              </a:rPr>
              <a:t>e.g. in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café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Arial"/>
                <a:cs typeface="Arial"/>
              </a:rPr>
              <a:t>Options: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If you can, </a:t>
            </a:r>
            <a:r>
              <a:rPr sz="2400" spc="-5" dirty="0">
                <a:latin typeface="Arial"/>
                <a:cs typeface="Arial"/>
              </a:rPr>
              <a:t>connect securely (WPA2, 802.11i,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5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200" spc="-5" dirty="0">
                <a:latin typeface="Arial"/>
                <a:cs typeface="Arial"/>
              </a:rPr>
              <a:t>Beware of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SSL-stripping</a:t>
            </a:r>
            <a:endParaRPr sz="22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unsecured, connect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online </a:t>
            </a:r>
            <a:r>
              <a:rPr sz="2400" spc="-5" dirty="0">
                <a:latin typeface="Arial"/>
                <a:cs typeface="Arial"/>
              </a:rPr>
              <a:t>resources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securely: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5" dirty="0">
                <a:latin typeface="Arial"/>
                <a:cs typeface="Arial"/>
              </a:rPr>
              <a:t>Use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VPN </a:t>
            </a:r>
            <a:r>
              <a:rPr sz="2000" dirty="0">
                <a:latin typeface="Arial"/>
                <a:cs typeface="Arial"/>
              </a:rPr>
              <a:t>(Virtual Private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Network)</a:t>
            </a:r>
            <a:endParaRPr sz="2000">
              <a:latin typeface="Arial"/>
              <a:cs typeface="Arial"/>
            </a:endParaRPr>
          </a:p>
          <a:p>
            <a:pPr marL="1612900" lvl="3" indent="-229235">
              <a:lnSpc>
                <a:spcPct val="100000"/>
              </a:lnSpc>
              <a:spcBef>
                <a:spcPts val="480"/>
              </a:spcBef>
              <a:buChar char="–"/>
              <a:tabLst>
                <a:tab pos="1613535" algn="l"/>
              </a:tabLst>
            </a:pPr>
            <a:r>
              <a:rPr sz="2000" spc="-5" dirty="0">
                <a:latin typeface="Arial"/>
                <a:cs typeface="Arial"/>
              </a:rPr>
              <a:t>IPSEC </a:t>
            </a:r>
            <a:r>
              <a:rPr sz="2000" dirty="0">
                <a:latin typeface="Arial"/>
                <a:cs typeface="Arial"/>
              </a:rPr>
              <a:t>connection to home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gateway</a:t>
            </a:r>
            <a:endParaRPr sz="2000">
              <a:latin typeface="Arial"/>
              <a:cs typeface="Arial"/>
            </a:endParaRPr>
          </a:p>
          <a:p>
            <a:pPr marL="1612900" lvl="3" indent="-229235">
              <a:lnSpc>
                <a:spcPct val="100000"/>
              </a:lnSpc>
              <a:spcBef>
                <a:spcPts val="480"/>
              </a:spcBef>
              <a:buChar char="–"/>
              <a:tabLst>
                <a:tab pos="1613535" algn="l"/>
              </a:tabLst>
            </a:pPr>
            <a:r>
              <a:rPr sz="2000" spc="-5" dirty="0">
                <a:latin typeface="Arial"/>
                <a:cs typeface="Arial"/>
              </a:rPr>
              <a:t>TLS/SSL </a:t>
            </a:r>
            <a:r>
              <a:rPr sz="2000" dirty="0">
                <a:latin typeface="Arial"/>
                <a:cs typeface="Arial"/>
              </a:rPr>
              <a:t>connections to secure web server (with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HSTS)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Be careful </a:t>
            </a:r>
            <a:r>
              <a:rPr sz="2400" dirty="0">
                <a:latin typeface="Arial"/>
                <a:cs typeface="Arial"/>
              </a:rPr>
              <a:t>not to </a:t>
            </a:r>
            <a:r>
              <a:rPr sz="2400" spc="-5" dirty="0">
                <a:latin typeface="Arial"/>
                <a:cs typeface="Arial"/>
              </a:rPr>
              <a:t>expose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Watch for </a:t>
            </a:r>
            <a:r>
              <a:rPr sz="2400" spc="-5" dirty="0">
                <a:latin typeface="Arial"/>
                <a:cs typeface="Arial"/>
              </a:rPr>
              <a:t>direct </a:t>
            </a:r>
            <a:r>
              <a:rPr sz="2400" dirty="0">
                <a:latin typeface="Arial"/>
                <a:cs typeface="Arial"/>
              </a:rPr>
              <a:t>attacks on untrusted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34441"/>
            <a:ext cx="643318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 </a:t>
            </a:r>
            <a:r>
              <a:rPr spc="-5" dirty="0"/>
              <a:t>perimeter </a:t>
            </a:r>
            <a:r>
              <a:rPr dirty="0"/>
              <a:t>security</a:t>
            </a:r>
            <a:r>
              <a:rPr spc="-85" dirty="0"/>
              <a:t> </a:t>
            </a:r>
            <a:r>
              <a:rPr spc="-5" dirty="0"/>
              <a:t>method:  Firewalls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1141" y="1397253"/>
            <a:ext cx="7261859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90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firewall is a check point </a:t>
            </a:r>
            <a:r>
              <a:rPr sz="2400" dirty="0">
                <a:latin typeface="Arial"/>
                <a:cs typeface="Arial"/>
              </a:rPr>
              <a:t>that protects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internal  networks against </a:t>
            </a:r>
            <a:r>
              <a:rPr sz="2400" dirty="0">
                <a:latin typeface="Arial"/>
                <a:cs typeface="Arial"/>
              </a:rPr>
              <a:t>attack from </a:t>
            </a:r>
            <a:r>
              <a:rPr sz="2400" spc="-5" dirty="0">
                <a:latin typeface="Arial"/>
                <a:cs typeface="Arial"/>
              </a:rPr>
              <a:t>outside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check point decides which </a:t>
            </a:r>
            <a:r>
              <a:rPr sz="2400" spc="-10" dirty="0">
                <a:latin typeface="Arial"/>
                <a:cs typeface="Arial"/>
              </a:rPr>
              <a:t>traffic </a:t>
            </a:r>
            <a:r>
              <a:rPr sz="2400" spc="-5" dirty="0">
                <a:latin typeface="Arial"/>
                <a:cs typeface="Arial"/>
              </a:rPr>
              <a:t>can pass in </a:t>
            </a:r>
            <a:r>
              <a:rPr sz="2400" dirty="0">
                <a:latin typeface="Arial"/>
                <a:cs typeface="Arial"/>
              </a:rPr>
              <a:t>&amp;  out </a:t>
            </a:r>
            <a:r>
              <a:rPr sz="2400" spc="-5" dirty="0">
                <a:latin typeface="Arial"/>
                <a:cs typeface="Arial"/>
              </a:rPr>
              <a:t>based 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3400" y="4390644"/>
            <a:ext cx="6101080" cy="1325880"/>
            <a:chOff x="533400" y="4390644"/>
            <a:chExt cx="6101080" cy="1325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4390644"/>
              <a:ext cx="2625852" cy="13258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65832" y="4863084"/>
              <a:ext cx="4163695" cy="457200"/>
            </a:xfrm>
            <a:custGeom>
              <a:avLst/>
              <a:gdLst/>
              <a:ahLst/>
              <a:cxnLst/>
              <a:rect l="l" t="t" r="r" b="b"/>
              <a:pathLst>
                <a:path w="4163695" h="457200">
                  <a:moveTo>
                    <a:pt x="3843528" y="0"/>
                  </a:moveTo>
                  <a:lnTo>
                    <a:pt x="3843528" y="114300"/>
                  </a:lnTo>
                  <a:lnTo>
                    <a:pt x="320040" y="114300"/>
                  </a:lnTo>
                  <a:lnTo>
                    <a:pt x="320040" y="0"/>
                  </a:lnTo>
                  <a:lnTo>
                    <a:pt x="0" y="228600"/>
                  </a:lnTo>
                  <a:lnTo>
                    <a:pt x="320040" y="457200"/>
                  </a:lnTo>
                  <a:lnTo>
                    <a:pt x="320040" y="342900"/>
                  </a:lnTo>
                  <a:lnTo>
                    <a:pt x="3843528" y="342900"/>
                  </a:lnTo>
                  <a:lnTo>
                    <a:pt x="3843528" y="457200"/>
                  </a:lnTo>
                  <a:lnTo>
                    <a:pt x="4163568" y="228600"/>
                  </a:lnTo>
                  <a:lnTo>
                    <a:pt x="384352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5832" y="4863084"/>
              <a:ext cx="4163695" cy="457200"/>
            </a:xfrm>
            <a:custGeom>
              <a:avLst/>
              <a:gdLst/>
              <a:ahLst/>
              <a:cxnLst/>
              <a:rect l="l" t="t" r="r" b="b"/>
              <a:pathLst>
                <a:path w="4163695" h="457200">
                  <a:moveTo>
                    <a:pt x="0" y="228600"/>
                  </a:moveTo>
                  <a:lnTo>
                    <a:pt x="320040" y="0"/>
                  </a:lnTo>
                  <a:lnTo>
                    <a:pt x="320040" y="114300"/>
                  </a:lnTo>
                  <a:lnTo>
                    <a:pt x="3843528" y="114300"/>
                  </a:lnTo>
                  <a:lnTo>
                    <a:pt x="3843528" y="0"/>
                  </a:lnTo>
                  <a:lnTo>
                    <a:pt x="4163568" y="228600"/>
                  </a:lnTo>
                  <a:lnTo>
                    <a:pt x="3843528" y="457200"/>
                  </a:lnTo>
                  <a:lnTo>
                    <a:pt x="3843528" y="342900"/>
                  </a:lnTo>
                  <a:lnTo>
                    <a:pt x="320040" y="342900"/>
                  </a:lnTo>
                  <a:lnTo>
                    <a:pt x="320040" y="45720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15785" y="4182617"/>
            <a:ext cx="1115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44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Internal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so</a:t>
            </a:r>
            <a:r>
              <a:rPr sz="1800" spc="-15" dirty="0">
                <a:latin typeface="Arial"/>
                <a:cs typeface="Arial"/>
              </a:rPr>
              <a:t>u</a:t>
            </a:r>
            <a:r>
              <a:rPr sz="1800" spc="-5" dirty="0">
                <a:latin typeface="Arial"/>
                <a:cs typeface="Arial"/>
              </a:rPr>
              <a:t>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2134" y="3648836"/>
            <a:ext cx="1760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External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  </a:t>
            </a:r>
            <a:r>
              <a:rPr sz="1800" spc="-5" dirty="0">
                <a:latin typeface="Arial"/>
                <a:cs typeface="Arial"/>
              </a:rPr>
              <a:t>Potential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Threats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22365" y="3933190"/>
            <a:ext cx="4208145" cy="1824989"/>
            <a:chOff x="3822365" y="3933190"/>
            <a:chExt cx="4208145" cy="1824989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2365" y="4191014"/>
              <a:ext cx="1510713" cy="9299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83552" y="5431536"/>
              <a:ext cx="85725" cy="100965"/>
            </a:xfrm>
            <a:custGeom>
              <a:avLst/>
              <a:gdLst/>
              <a:ahLst/>
              <a:cxnLst/>
              <a:rect l="l" t="t" r="r" b="b"/>
              <a:pathLst>
                <a:path w="85725" h="100964">
                  <a:moveTo>
                    <a:pt x="85344" y="0"/>
                  </a:moveTo>
                  <a:lnTo>
                    <a:pt x="0" y="84835"/>
                  </a:lnTo>
                  <a:lnTo>
                    <a:pt x="0" y="100583"/>
                  </a:lnTo>
                  <a:lnTo>
                    <a:pt x="85344" y="14096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8000" y="480060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315468" y="0"/>
                  </a:moveTo>
                  <a:lnTo>
                    <a:pt x="77724" y="0"/>
                  </a:lnTo>
                  <a:lnTo>
                    <a:pt x="0" y="80772"/>
                  </a:lnTo>
                  <a:lnTo>
                    <a:pt x="236220" y="80772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58000" y="4800600"/>
              <a:ext cx="315595" cy="81280"/>
            </a:xfrm>
            <a:custGeom>
              <a:avLst/>
              <a:gdLst/>
              <a:ahLst/>
              <a:cxnLst/>
              <a:rect l="l" t="t" r="r" b="b"/>
              <a:pathLst>
                <a:path w="315595" h="81279">
                  <a:moveTo>
                    <a:pt x="0" y="80772"/>
                  </a:moveTo>
                  <a:lnTo>
                    <a:pt x="77724" y="0"/>
                  </a:lnTo>
                  <a:lnTo>
                    <a:pt x="315468" y="0"/>
                  </a:lnTo>
                  <a:lnTo>
                    <a:pt x="236220" y="80772"/>
                  </a:lnTo>
                  <a:lnTo>
                    <a:pt x="0" y="80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94220" y="4800600"/>
              <a:ext cx="79375" cy="716280"/>
            </a:xfrm>
            <a:custGeom>
              <a:avLst/>
              <a:gdLst/>
              <a:ahLst/>
              <a:cxnLst/>
              <a:rect l="l" t="t" r="r" b="b"/>
              <a:pathLst>
                <a:path w="79375" h="716279">
                  <a:moveTo>
                    <a:pt x="79248" y="0"/>
                  </a:moveTo>
                  <a:lnTo>
                    <a:pt x="0" y="81025"/>
                  </a:lnTo>
                  <a:lnTo>
                    <a:pt x="0" y="716280"/>
                  </a:lnTo>
                  <a:lnTo>
                    <a:pt x="79248" y="635254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8000" y="488137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236220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236220" y="635507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8000" y="4881372"/>
              <a:ext cx="236220" cy="635635"/>
            </a:xfrm>
            <a:custGeom>
              <a:avLst/>
              <a:gdLst/>
              <a:ahLst/>
              <a:cxnLst/>
              <a:rect l="l" t="t" r="r" b="b"/>
              <a:pathLst>
                <a:path w="236220" h="635635">
                  <a:moveTo>
                    <a:pt x="0" y="635507"/>
                  </a:moveTo>
                  <a:lnTo>
                    <a:pt x="236220" y="635507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6355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066" y="4910328"/>
              <a:ext cx="176529" cy="3931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86955" y="4911852"/>
              <a:ext cx="177165" cy="387350"/>
            </a:xfrm>
            <a:custGeom>
              <a:avLst/>
              <a:gdLst/>
              <a:ahLst/>
              <a:cxnLst/>
              <a:rect l="l" t="t" r="r" b="b"/>
              <a:pathLst>
                <a:path w="177165" h="387350">
                  <a:moveTo>
                    <a:pt x="0" y="387096"/>
                  </a:moveTo>
                  <a:lnTo>
                    <a:pt x="176783" y="387096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08292" y="4931664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90" h="332739">
                  <a:moveTo>
                    <a:pt x="135636" y="298831"/>
                  </a:moveTo>
                  <a:lnTo>
                    <a:pt x="0" y="298831"/>
                  </a:lnTo>
                  <a:lnTo>
                    <a:pt x="0" y="332232"/>
                  </a:lnTo>
                  <a:lnTo>
                    <a:pt x="135636" y="332232"/>
                  </a:lnTo>
                  <a:lnTo>
                    <a:pt x="135636" y="298831"/>
                  </a:lnTo>
                  <a:close/>
                </a:path>
                <a:path w="135890" h="332739">
                  <a:moveTo>
                    <a:pt x="135636" y="248031"/>
                  </a:moveTo>
                  <a:lnTo>
                    <a:pt x="0" y="248031"/>
                  </a:lnTo>
                  <a:lnTo>
                    <a:pt x="0" y="281305"/>
                  </a:lnTo>
                  <a:lnTo>
                    <a:pt x="135636" y="281305"/>
                  </a:lnTo>
                  <a:lnTo>
                    <a:pt x="135636" y="248031"/>
                  </a:lnTo>
                  <a:close/>
                </a:path>
                <a:path w="135890" h="332739">
                  <a:moveTo>
                    <a:pt x="135636" y="197104"/>
                  </a:moveTo>
                  <a:lnTo>
                    <a:pt x="0" y="197104"/>
                  </a:lnTo>
                  <a:lnTo>
                    <a:pt x="0" y="230505"/>
                  </a:lnTo>
                  <a:lnTo>
                    <a:pt x="135636" y="230505"/>
                  </a:lnTo>
                  <a:lnTo>
                    <a:pt x="135636" y="197104"/>
                  </a:lnTo>
                  <a:close/>
                </a:path>
                <a:path w="135890" h="332739">
                  <a:moveTo>
                    <a:pt x="135636" y="146304"/>
                  </a:moveTo>
                  <a:lnTo>
                    <a:pt x="0" y="146304"/>
                  </a:lnTo>
                  <a:lnTo>
                    <a:pt x="0" y="179578"/>
                  </a:lnTo>
                  <a:lnTo>
                    <a:pt x="135636" y="179578"/>
                  </a:lnTo>
                  <a:lnTo>
                    <a:pt x="135636" y="146304"/>
                  </a:lnTo>
                  <a:close/>
                </a:path>
                <a:path w="135890" h="332739">
                  <a:moveTo>
                    <a:pt x="135636" y="74676"/>
                  </a:moveTo>
                  <a:lnTo>
                    <a:pt x="0" y="74676"/>
                  </a:lnTo>
                  <a:lnTo>
                    <a:pt x="0" y="130302"/>
                  </a:lnTo>
                  <a:lnTo>
                    <a:pt x="135636" y="130302"/>
                  </a:lnTo>
                  <a:lnTo>
                    <a:pt x="135636" y="74676"/>
                  </a:lnTo>
                  <a:close/>
                </a:path>
                <a:path w="135890" h="332739">
                  <a:moveTo>
                    <a:pt x="135636" y="0"/>
                  </a:moveTo>
                  <a:lnTo>
                    <a:pt x="0" y="0"/>
                  </a:lnTo>
                  <a:lnTo>
                    <a:pt x="0" y="55626"/>
                  </a:lnTo>
                  <a:lnTo>
                    <a:pt x="135636" y="5562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9053" y="4932426"/>
              <a:ext cx="135890" cy="332740"/>
            </a:xfrm>
            <a:custGeom>
              <a:avLst/>
              <a:gdLst/>
              <a:ahLst/>
              <a:cxnLst/>
              <a:rect l="l" t="t" r="r" b="b"/>
              <a:pathLst>
                <a:path w="135890" h="332739">
                  <a:moveTo>
                    <a:pt x="0" y="332232"/>
                  </a:moveTo>
                  <a:lnTo>
                    <a:pt x="135635" y="332232"/>
                  </a:lnTo>
                  <a:lnTo>
                    <a:pt x="135635" y="298704"/>
                  </a:lnTo>
                  <a:lnTo>
                    <a:pt x="0" y="298704"/>
                  </a:lnTo>
                  <a:lnTo>
                    <a:pt x="0" y="332232"/>
                  </a:lnTo>
                  <a:close/>
                </a:path>
                <a:path w="135890" h="332739">
                  <a:moveTo>
                    <a:pt x="0" y="281940"/>
                  </a:moveTo>
                  <a:lnTo>
                    <a:pt x="135635" y="281940"/>
                  </a:lnTo>
                  <a:lnTo>
                    <a:pt x="135635" y="248412"/>
                  </a:lnTo>
                  <a:lnTo>
                    <a:pt x="0" y="248412"/>
                  </a:lnTo>
                  <a:lnTo>
                    <a:pt x="0" y="281940"/>
                  </a:lnTo>
                  <a:close/>
                </a:path>
                <a:path w="135890" h="332739">
                  <a:moveTo>
                    <a:pt x="0" y="231648"/>
                  </a:moveTo>
                  <a:lnTo>
                    <a:pt x="135635" y="231648"/>
                  </a:lnTo>
                  <a:lnTo>
                    <a:pt x="135635" y="198120"/>
                  </a:lnTo>
                  <a:lnTo>
                    <a:pt x="0" y="198120"/>
                  </a:lnTo>
                  <a:lnTo>
                    <a:pt x="0" y="231648"/>
                  </a:lnTo>
                  <a:close/>
                </a:path>
                <a:path w="135890" h="332739">
                  <a:moveTo>
                    <a:pt x="0" y="179831"/>
                  </a:moveTo>
                  <a:lnTo>
                    <a:pt x="135635" y="179831"/>
                  </a:lnTo>
                  <a:lnTo>
                    <a:pt x="135635" y="146304"/>
                  </a:lnTo>
                  <a:lnTo>
                    <a:pt x="0" y="146304"/>
                  </a:lnTo>
                  <a:lnTo>
                    <a:pt x="0" y="179831"/>
                  </a:lnTo>
                  <a:close/>
                </a:path>
                <a:path w="135890" h="332739">
                  <a:moveTo>
                    <a:pt x="0" y="131063"/>
                  </a:moveTo>
                  <a:lnTo>
                    <a:pt x="135635" y="131063"/>
                  </a:lnTo>
                  <a:lnTo>
                    <a:pt x="135635" y="74675"/>
                  </a:lnTo>
                  <a:lnTo>
                    <a:pt x="0" y="74675"/>
                  </a:lnTo>
                  <a:lnTo>
                    <a:pt x="0" y="131063"/>
                  </a:lnTo>
                  <a:close/>
                </a:path>
                <a:path w="135890" h="332739">
                  <a:moveTo>
                    <a:pt x="0" y="56387"/>
                  </a:moveTo>
                  <a:lnTo>
                    <a:pt x="135635" y="56387"/>
                  </a:lnTo>
                  <a:lnTo>
                    <a:pt x="135635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67144" y="5516880"/>
              <a:ext cx="216535" cy="15240"/>
            </a:xfrm>
            <a:custGeom>
              <a:avLst/>
              <a:gdLst/>
              <a:ahLst/>
              <a:cxnLst/>
              <a:rect l="l" t="t" r="r" b="b"/>
              <a:pathLst>
                <a:path w="216534" h="15239">
                  <a:moveTo>
                    <a:pt x="216407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216407" y="15240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4266" y="5329428"/>
              <a:ext cx="37845" cy="76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972299" y="5379720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70">
                  <a:moveTo>
                    <a:pt x="-6095" y="6857"/>
                  </a:moveTo>
                  <a:lnTo>
                    <a:pt x="6095" y="6857"/>
                  </a:lnTo>
                </a:path>
              </a:pathLst>
            </a:custGeom>
            <a:ln w="13715">
              <a:solidFill>
                <a:srgbClr val="FEF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40295" y="4960620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90" h="5079">
                  <a:moveTo>
                    <a:pt x="21335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1335" y="4571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15911" y="4942332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298" y="0"/>
                  </a:lnTo>
                </a:path>
              </a:pathLst>
            </a:custGeom>
            <a:ln w="1219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19722" y="4944618"/>
              <a:ext cx="114300" cy="9525"/>
            </a:xfrm>
            <a:custGeom>
              <a:avLst/>
              <a:gdLst/>
              <a:ahLst/>
              <a:cxnLst/>
              <a:rect l="l" t="t" r="r" b="b"/>
              <a:pathLst>
                <a:path w="114300" h="9525">
                  <a:moveTo>
                    <a:pt x="0" y="9143"/>
                  </a:moveTo>
                  <a:lnTo>
                    <a:pt x="114300" y="9143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6166" y="5012436"/>
              <a:ext cx="113793" cy="243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6166" y="5021072"/>
              <a:ext cx="126239" cy="797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7308" y="4948428"/>
              <a:ext cx="119126" cy="1544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976110" y="4959858"/>
              <a:ext cx="59690" cy="149860"/>
            </a:xfrm>
            <a:custGeom>
              <a:avLst/>
              <a:gdLst/>
              <a:ahLst/>
              <a:cxnLst/>
              <a:rect l="l" t="t" r="r" b="b"/>
              <a:pathLst>
                <a:path w="59690" h="149860">
                  <a:moveTo>
                    <a:pt x="41783" y="8001"/>
                  </a:moveTo>
                  <a:lnTo>
                    <a:pt x="57785" y="8001"/>
                  </a:lnTo>
                  <a:lnTo>
                    <a:pt x="57785" y="0"/>
                  </a:lnTo>
                  <a:lnTo>
                    <a:pt x="41783" y="0"/>
                  </a:lnTo>
                  <a:lnTo>
                    <a:pt x="41783" y="8001"/>
                  </a:lnTo>
                </a:path>
                <a:path w="59690" h="149860">
                  <a:moveTo>
                    <a:pt x="25654" y="6350"/>
                  </a:moveTo>
                  <a:lnTo>
                    <a:pt x="16001" y="11176"/>
                  </a:lnTo>
                  <a:lnTo>
                    <a:pt x="16001" y="0"/>
                  </a:lnTo>
                  <a:lnTo>
                    <a:pt x="25654" y="6350"/>
                  </a:lnTo>
                </a:path>
                <a:path w="59690" h="149860">
                  <a:moveTo>
                    <a:pt x="0" y="6350"/>
                  </a:moveTo>
                  <a:lnTo>
                    <a:pt x="11303" y="0"/>
                  </a:lnTo>
                  <a:lnTo>
                    <a:pt x="11303" y="11176"/>
                  </a:lnTo>
                  <a:lnTo>
                    <a:pt x="0" y="6350"/>
                  </a:lnTo>
                </a:path>
                <a:path w="59690" h="149860">
                  <a:moveTo>
                    <a:pt x="33782" y="93726"/>
                  </a:moveTo>
                  <a:lnTo>
                    <a:pt x="54610" y="93726"/>
                  </a:lnTo>
                  <a:lnTo>
                    <a:pt x="54610" y="87376"/>
                  </a:lnTo>
                  <a:lnTo>
                    <a:pt x="33782" y="87376"/>
                  </a:lnTo>
                  <a:lnTo>
                    <a:pt x="33782" y="93726"/>
                  </a:lnTo>
                </a:path>
                <a:path w="59690" h="149860">
                  <a:moveTo>
                    <a:pt x="38608" y="149352"/>
                  </a:moveTo>
                  <a:lnTo>
                    <a:pt x="59436" y="149352"/>
                  </a:lnTo>
                  <a:lnTo>
                    <a:pt x="59436" y="143002"/>
                  </a:lnTo>
                  <a:lnTo>
                    <a:pt x="38608" y="143002"/>
                  </a:lnTo>
                  <a:lnTo>
                    <a:pt x="38608" y="14935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17435" y="4960620"/>
              <a:ext cx="12700" cy="90170"/>
            </a:xfrm>
            <a:custGeom>
              <a:avLst/>
              <a:gdLst/>
              <a:ahLst/>
              <a:cxnLst/>
              <a:rect l="l" t="t" r="r" b="b"/>
              <a:pathLst>
                <a:path w="12700" h="90170">
                  <a:moveTo>
                    <a:pt x="1524" y="0"/>
                  </a:moveTo>
                  <a:lnTo>
                    <a:pt x="12192" y="0"/>
                  </a:lnTo>
                </a:path>
                <a:path w="12700" h="90170">
                  <a:moveTo>
                    <a:pt x="0" y="89915"/>
                  </a:moveTo>
                  <a:lnTo>
                    <a:pt x="9144" y="89915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77811" y="5317236"/>
              <a:ext cx="12700" cy="177165"/>
            </a:xfrm>
            <a:custGeom>
              <a:avLst/>
              <a:gdLst/>
              <a:ahLst/>
              <a:cxnLst/>
              <a:rect l="l" t="t" r="r" b="b"/>
              <a:pathLst>
                <a:path w="12700" h="177164">
                  <a:moveTo>
                    <a:pt x="12192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2192" y="17678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90003" y="5317236"/>
              <a:ext cx="12700" cy="177165"/>
            </a:xfrm>
            <a:custGeom>
              <a:avLst/>
              <a:gdLst/>
              <a:ahLst/>
              <a:cxnLst/>
              <a:rect l="l" t="t" r="r" b="b"/>
              <a:pathLst>
                <a:path w="12700" h="177164">
                  <a:moveTo>
                    <a:pt x="12192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2192" y="17678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02195" y="5317236"/>
              <a:ext cx="13970" cy="177165"/>
            </a:xfrm>
            <a:custGeom>
              <a:avLst/>
              <a:gdLst/>
              <a:ahLst/>
              <a:cxnLst/>
              <a:rect l="l" t="t" r="r" b="b"/>
              <a:pathLst>
                <a:path w="13970" h="177164">
                  <a:moveTo>
                    <a:pt x="13716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3716" y="176783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15911" y="5317236"/>
              <a:ext cx="12700" cy="177165"/>
            </a:xfrm>
            <a:custGeom>
              <a:avLst/>
              <a:gdLst/>
              <a:ahLst/>
              <a:cxnLst/>
              <a:rect l="l" t="t" r="r" b="b"/>
              <a:pathLst>
                <a:path w="12700" h="177164">
                  <a:moveTo>
                    <a:pt x="12192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2192" y="17678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28103" y="5317236"/>
              <a:ext cx="12700" cy="177165"/>
            </a:xfrm>
            <a:custGeom>
              <a:avLst/>
              <a:gdLst/>
              <a:ahLst/>
              <a:cxnLst/>
              <a:rect l="l" t="t" r="r" b="b"/>
              <a:pathLst>
                <a:path w="12700" h="177164">
                  <a:moveTo>
                    <a:pt x="12192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2192" y="17678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4303" y="5317236"/>
              <a:ext cx="64008" cy="17678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858761" y="4801362"/>
              <a:ext cx="315595" cy="731520"/>
            </a:xfrm>
            <a:custGeom>
              <a:avLst/>
              <a:gdLst/>
              <a:ahLst/>
              <a:cxnLst/>
              <a:rect l="l" t="t" r="r" b="b"/>
              <a:pathLst>
                <a:path w="315595" h="731520">
                  <a:moveTo>
                    <a:pt x="9525" y="731519"/>
                  </a:moveTo>
                  <a:lnTo>
                    <a:pt x="9525" y="715644"/>
                  </a:lnTo>
                  <a:lnTo>
                    <a:pt x="0" y="715644"/>
                  </a:lnTo>
                  <a:lnTo>
                    <a:pt x="0" y="80899"/>
                  </a:lnTo>
                  <a:lnTo>
                    <a:pt x="77724" y="0"/>
                  </a:lnTo>
                  <a:lnTo>
                    <a:pt x="315468" y="0"/>
                  </a:lnTo>
                  <a:lnTo>
                    <a:pt x="315468" y="634746"/>
                  </a:lnTo>
                  <a:lnTo>
                    <a:pt x="310769" y="639444"/>
                  </a:lnTo>
                  <a:lnTo>
                    <a:pt x="310769" y="644271"/>
                  </a:lnTo>
                  <a:lnTo>
                    <a:pt x="225044" y="731519"/>
                  </a:lnTo>
                  <a:lnTo>
                    <a:pt x="9525" y="73151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43600" y="3962400"/>
              <a:ext cx="2057400" cy="1766570"/>
            </a:xfrm>
            <a:custGeom>
              <a:avLst/>
              <a:gdLst/>
              <a:ahLst/>
              <a:cxnLst/>
              <a:rect l="l" t="t" r="r" b="b"/>
              <a:pathLst>
                <a:path w="2057400" h="1766570">
                  <a:moveTo>
                    <a:pt x="0" y="294386"/>
                  </a:moveTo>
                  <a:lnTo>
                    <a:pt x="3853" y="246641"/>
                  </a:lnTo>
                  <a:lnTo>
                    <a:pt x="15010" y="201346"/>
                  </a:lnTo>
                  <a:lnTo>
                    <a:pt x="32863" y="159109"/>
                  </a:lnTo>
                  <a:lnTo>
                    <a:pt x="56806" y="120536"/>
                  </a:lnTo>
                  <a:lnTo>
                    <a:pt x="86233" y="86232"/>
                  </a:lnTo>
                  <a:lnTo>
                    <a:pt x="120536" y="56806"/>
                  </a:lnTo>
                  <a:lnTo>
                    <a:pt x="159109" y="32863"/>
                  </a:lnTo>
                  <a:lnTo>
                    <a:pt x="201346" y="15010"/>
                  </a:lnTo>
                  <a:lnTo>
                    <a:pt x="246641" y="3853"/>
                  </a:lnTo>
                  <a:lnTo>
                    <a:pt x="294386" y="0"/>
                  </a:lnTo>
                  <a:lnTo>
                    <a:pt x="1763014" y="0"/>
                  </a:lnTo>
                  <a:lnTo>
                    <a:pt x="1810758" y="3853"/>
                  </a:lnTo>
                  <a:lnTo>
                    <a:pt x="1856053" y="15010"/>
                  </a:lnTo>
                  <a:lnTo>
                    <a:pt x="1898290" y="32863"/>
                  </a:lnTo>
                  <a:lnTo>
                    <a:pt x="1936863" y="56806"/>
                  </a:lnTo>
                  <a:lnTo>
                    <a:pt x="1971167" y="86232"/>
                  </a:lnTo>
                  <a:lnTo>
                    <a:pt x="2000593" y="120536"/>
                  </a:lnTo>
                  <a:lnTo>
                    <a:pt x="2024536" y="159109"/>
                  </a:lnTo>
                  <a:lnTo>
                    <a:pt x="2042389" y="201346"/>
                  </a:lnTo>
                  <a:lnTo>
                    <a:pt x="2053546" y="246641"/>
                  </a:lnTo>
                  <a:lnTo>
                    <a:pt x="2057400" y="294386"/>
                  </a:lnTo>
                  <a:lnTo>
                    <a:pt x="2057400" y="1471930"/>
                  </a:lnTo>
                  <a:lnTo>
                    <a:pt x="2053546" y="1519681"/>
                  </a:lnTo>
                  <a:lnTo>
                    <a:pt x="2042389" y="1564978"/>
                  </a:lnTo>
                  <a:lnTo>
                    <a:pt x="2024536" y="1607217"/>
                  </a:lnTo>
                  <a:lnTo>
                    <a:pt x="2000593" y="1645790"/>
                  </a:lnTo>
                  <a:lnTo>
                    <a:pt x="1971167" y="1680092"/>
                  </a:lnTo>
                  <a:lnTo>
                    <a:pt x="1936863" y="1709516"/>
                  </a:lnTo>
                  <a:lnTo>
                    <a:pt x="1898290" y="1733457"/>
                  </a:lnTo>
                  <a:lnTo>
                    <a:pt x="1856053" y="1751308"/>
                  </a:lnTo>
                  <a:lnTo>
                    <a:pt x="1810758" y="1762462"/>
                  </a:lnTo>
                  <a:lnTo>
                    <a:pt x="1763014" y="1766315"/>
                  </a:lnTo>
                  <a:lnTo>
                    <a:pt x="294386" y="1766315"/>
                  </a:lnTo>
                  <a:lnTo>
                    <a:pt x="246641" y="1762462"/>
                  </a:lnTo>
                  <a:lnTo>
                    <a:pt x="201346" y="1751308"/>
                  </a:lnTo>
                  <a:lnTo>
                    <a:pt x="159109" y="1733457"/>
                  </a:lnTo>
                  <a:lnTo>
                    <a:pt x="120536" y="1709516"/>
                  </a:lnTo>
                  <a:lnTo>
                    <a:pt x="86233" y="1680092"/>
                  </a:lnTo>
                  <a:lnTo>
                    <a:pt x="56806" y="1645790"/>
                  </a:lnTo>
                  <a:lnTo>
                    <a:pt x="32863" y="1607217"/>
                  </a:lnTo>
                  <a:lnTo>
                    <a:pt x="15010" y="1564978"/>
                  </a:lnTo>
                  <a:lnTo>
                    <a:pt x="3853" y="1519681"/>
                  </a:lnTo>
                  <a:lnTo>
                    <a:pt x="0" y="1471930"/>
                  </a:lnTo>
                  <a:lnTo>
                    <a:pt x="0" y="294386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294891" y="4441317"/>
            <a:ext cx="80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05502" y="3618238"/>
            <a:ext cx="6456680" cy="1848485"/>
            <a:chOff x="905502" y="3618238"/>
            <a:chExt cx="6456680" cy="1848485"/>
          </a:xfrm>
        </p:grpSpPr>
        <p:sp>
          <p:nvSpPr>
            <p:cNvPr id="43" name="object 43"/>
            <p:cNvSpPr/>
            <p:nvPr/>
          </p:nvSpPr>
          <p:spPr>
            <a:xfrm>
              <a:off x="6794916" y="4061126"/>
              <a:ext cx="325120" cy="103505"/>
            </a:xfrm>
            <a:custGeom>
              <a:avLst/>
              <a:gdLst/>
              <a:ahLst/>
              <a:cxnLst/>
              <a:rect l="l" t="t" r="r" b="b"/>
              <a:pathLst>
                <a:path w="325120" h="103504">
                  <a:moveTo>
                    <a:pt x="221277" y="0"/>
                  </a:moveTo>
                  <a:lnTo>
                    <a:pt x="103376" y="0"/>
                  </a:lnTo>
                  <a:lnTo>
                    <a:pt x="0" y="103430"/>
                  </a:lnTo>
                  <a:lnTo>
                    <a:pt x="324902" y="103430"/>
                  </a:lnTo>
                  <a:lnTo>
                    <a:pt x="22127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22910" y="3705466"/>
              <a:ext cx="668655" cy="356235"/>
            </a:xfrm>
            <a:custGeom>
              <a:avLst/>
              <a:gdLst/>
              <a:ahLst/>
              <a:cxnLst/>
              <a:rect l="l" t="t" r="r" b="b"/>
              <a:pathLst>
                <a:path w="668654" h="356235">
                  <a:moveTo>
                    <a:pt x="202958" y="0"/>
                  </a:moveTo>
                  <a:lnTo>
                    <a:pt x="0" y="0"/>
                  </a:lnTo>
                  <a:lnTo>
                    <a:pt x="0" y="355663"/>
                  </a:lnTo>
                  <a:lnTo>
                    <a:pt x="202958" y="355663"/>
                  </a:lnTo>
                  <a:lnTo>
                    <a:pt x="202958" y="0"/>
                  </a:lnTo>
                  <a:close/>
                </a:path>
                <a:path w="668654" h="356235">
                  <a:moveTo>
                    <a:pt x="405917" y="0"/>
                  </a:moveTo>
                  <a:lnTo>
                    <a:pt x="265404" y="0"/>
                  </a:lnTo>
                  <a:lnTo>
                    <a:pt x="265404" y="355663"/>
                  </a:lnTo>
                  <a:lnTo>
                    <a:pt x="405917" y="355663"/>
                  </a:lnTo>
                  <a:lnTo>
                    <a:pt x="405917" y="0"/>
                  </a:lnTo>
                  <a:close/>
                </a:path>
                <a:path w="668654" h="356235">
                  <a:moveTo>
                    <a:pt x="668642" y="0"/>
                  </a:moveTo>
                  <a:lnTo>
                    <a:pt x="468376" y="0"/>
                  </a:lnTo>
                  <a:lnTo>
                    <a:pt x="468376" y="355663"/>
                  </a:lnTo>
                  <a:lnTo>
                    <a:pt x="668642" y="355663"/>
                  </a:lnTo>
                  <a:lnTo>
                    <a:pt x="668642" y="0"/>
                  </a:lnTo>
                  <a:close/>
                </a:path>
              </a:pathLst>
            </a:custGeom>
            <a:solidFill>
              <a:srgbClr val="FF99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4017" y="3861298"/>
              <a:ext cx="148855" cy="19307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825869" y="3705466"/>
              <a:ext cx="265430" cy="356235"/>
            </a:xfrm>
            <a:custGeom>
              <a:avLst/>
              <a:gdLst/>
              <a:ahLst/>
              <a:cxnLst/>
              <a:rect l="l" t="t" r="r" b="b"/>
              <a:pathLst>
                <a:path w="265429" h="356235">
                  <a:moveTo>
                    <a:pt x="62445" y="0"/>
                  </a:moveTo>
                  <a:lnTo>
                    <a:pt x="0" y="0"/>
                  </a:lnTo>
                  <a:lnTo>
                    <a:pt x="0" y="355663"/>
                  </a:lnTo>
                  <a:lnTo>
                    <a:pt x="62445" y="355663"/>
                  </a:lnTo>
                  <a:lnTo>
                    <a:pt x="62445" y="0"/>
                  </a:lnTo>
                  <a:close/>
                </a:path>
                <a:path w="265429" h="356235">
                  <a:moveTo>
                    <a:pt x="265417" y="0"/>
                  </a:moveTo>
                  <a:lnTo>
                    <a:pt x="202958" y="0"/>
                  </a:lnTo>
                  <a:lnTo>
                    <a:pt x="202958" y="355663"/>
                  </a:lnTo>
                  <a:lnTo>
                    <a:pt x="265417" y="355663"/>
                  </a:lnTo>
                  <a:lnTo>
                    <a:pt x="265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834226" y="3705466"/>
              <a:ext cx="222250" cy="356235"/>
            </a:xfrm>
            <a:custGeom>
              <a:avLst/>
              <a:gdLst/>
              <a:ahLst/>
              <a:cxnLst/>
              <a:rect l="l" t="t" r="r" b="b"/>
              <a:pathLst>
                <a:path w="222250" h="356235">
                  <a:moveTo>
                    <a:pt x="18846" y="0"/>
                  </a:moveTo>
                  <a:lnTo>
                    <a:pt x="0" y="0"/>
                  </a:lnTo>
                  <a:lnTo>
                    <a:pt x="0" y="355663"/>
                  </a:lnTo>
                  <a:lnTo>
                    <a:pt x="18846" y="355663"/>
                  </a:lnTo>
                  <a:lnTo>
                    <a:pt x="18846" y="0"/>
                  </a:lnTo>
                  <a:close/>
                </a:path>
                <a:path w="222250" h="356235">
                  <a:moveTo>
                    <a:pt x="222059" y="0"/>
                  </a:moveTo>
                  <a:lnTo>
                    <a:pt x="203212" y="0"/>
                  </a:lnTo>
                  <a:lnTo>
                    <a:pt x="203212" y="355663"/>
                  </a:lnTo>
                  <a:lnTo>
                    <a:pt x="222059" y="355663"/>
                  </a:lnTo>
                  <a:lnTo>
                    <a:pt x="22205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12957" y="3634994"/>
              <a:ext cx="688975" cy="68580"/>
            </a:xfrm>
            <a:custGeom>
              <a:avLst/>
              <a:gdLst/>
              <a:ahLst/>
              <a:cxnLst/>
              <a:rect l="l" t="t" r="r" b="b"/>
              <a:pathLst>
                <a:path w="688975" h="68579">
                  <a:moveTo>
                    <a:pt x="594081" y="0"/>
                  </a:moveTo>
                  <a:lnTo>
                    <a:pt x="95021" y="0"/>
                  </a:lnTo>
                  <a:lnTo>
                    <a:pt x="0" y="68318"/>
                  </a:lnTo>
                  <a:lnTo>
                    <a:pt x="688824" y="68318"/>
                  </a:lnTo>
                  <a:lnTo>
                    <a:pt x="594081" y="0"/>
                  </a:lnTo>
                  <a:close/>
                </a:path>
              </a:pathLst>
            </a:custGeom>
            <a:solidFill>
              <a:srgbClr val="0CC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53200" y="3618242"/>
              <a:ext cx="808990" cy="461645"/>
            </a:xfrm>
            <a:custGeom>
              <a:avLst/>
              <a:gdLst/>
              <a:ahLst/>
              <a:cxnLst/>
              <a:rect l="l" t="t" r="r" b="b"/>
              <a:pathLst>
                <a:path w="808990" h="461645">
                  <a:moveTo>
                    <a:pt x="808875" y="105879"/>
                  </a:moveTo>
                  <a:lnTo>
                    <a:pt x="719518" y="38671"/>
                  </a:lnTo>
                  <a:lnTo>
                    <a:pt x="719518" y="105879"/>
                  </a:lnTo>
                  <a:lnTo>
                    <a:pt x="719518" y="423989"/>
                  </a:lnTo>
                  <a:lnTo>
                    <a:pt x="554520" y="423989"/>
                  </a:lnTo>
                  <a:lnTo>
                    <a:pt x="554520" y="105879"/>
                  </a:lnTo>
                  <a:lnTo>
                    <a:pt x="719518" y="105879"/>
                  </a:lnTo>
                  <a:lnTo>
                    <a:pt x="719518" y="38671"/>
                  </a:lnTo>
                  <a:lnTo>
                    <a:pt x="701014" y="24752"/>
                  </a:lnTo>
                  <a:lnTo>
                    <a:pt x="701014" y="70751"/>
                  </a:lnTo>
                  <a:lnTo>
                    <a:pt x="519252" y="70751"/>
                  </a:lnTo>
                  <a:lnTo>
                    <a:pt x="519252" y="105879"/>
                  </a:lnTo>
                  <a:lnTo>
                    <a:pt x="519252" y="423989"/>
                  </a:lnTo>
                  <a:lnTo>
                    <a:pt x="491794" y="423989"/>
                  </a:lnTo>
                  <a:lnTo>
                    <a:pt x="491794" y="105879"/>
                  </a:lnTo>
                  <a:lnTo>
                    <a:pt x="519252" y="105879"/>
                  </a:lnTo>
                  <a:lnTo>
                    <a:pt x="519252" y="70751"/>
                  </a:lnTo>
                  <a:lnTo>
                    <a:pt x="456526" y="70751"/>
                  </a:lnTo>
                  <a:lnTo>
                    <a:pt x="456526" y="105879"/>
                  </a:lnTo>
                  <a:lnTo>
                    <a:pt x="456526" y="423989"/>
                  </a:lnTo>
                  <a:lnTo>
                    <a:pt x="352094" y="423989"/>
                  </a:lnTo>
                  <a:lnTo>
                    <a:pt x="352094" y="105879"/>
                  </a:lnTo>
                  <a:lnTo>
                    <a:pt x="456526" y="105879"/>
                  </a:lnTo>
                  <a:lnTo>
                    <a:pt x="456526" y="70751"/>
                  </a:lnTo>
                  <a:lnTo>
                    <a:pt x="316826" y="70751"/>
                  </a:lnTo>
                  <a:lnTo>
                    <a:pt x="316826" y="105879"/>
                  </a:lnTo>
                  <a:lnTo>
                    <a:pt x="316826" y="423989"/>
                  </a:lnTo>
                  <a:lnTo>
                    <a:pt x="289369" y="423989"/>
                  </a:lnTo>
                  <a:lnTo>
                    <a:pt x="289369" y="105879"/>
                  </a:lnTo>
                  <a:lnTo>
                    <a:pt x="316826" y="105879"/>
                  </a:lnTo>
                  <a:lnTo>
                    <a:pt x="316826" y="70751"/>
                  </a:lnTo>
                  <a:lnTo>
                    <a:pt x="254101" y="70751"/>
                  </a:lnTo>
                  <a:lnTo>
                    <a:pt x="254101" y="105879"/>
                  </a:lnTo>
                  <a:lnTo>
                    <a:pt x="254101" y="423989"/>
                  </a:lnTo>
                  <a:lnTo>
                    <a:pt x="86944" y="423989"/>
                  </a:lnTo>
                  <a:lnTo>
                    <a:pt x="86944" y="105879"/>
                  </a:lnTo>
                  <a:lnTo>
                    <a:pt x="254101" y="105879"/>
                  </a:lnTo>
                  <a:lnTo>
                    <a:pt x="254101" y="70751"/>
                  </a:lnTo>
                  <a:lnTo>
                    <a:pt x="106616" y="70751"/>
                  </a:lnTo>
                  <a:lnTo>
                    <a:pt x="159080" y="35102"/>
                  </a:lnTo>
                  <a:lnTo>
                    <a:pt x="651675" y="35102"/>
                  </a:lnTo>
                  <a:lnTo>
                    <a:pt x="701014" y="70751"/>
                  </a:lnTo>
                  <a:lnTo>
                    <a:pt x="701014" y="24752"/>
                  </a:lnTo>
                  <a:lnTo>
                    <a:pt x="668108" y="0"/>
                  </a:lnTo>
                  <a:lnTo>
                    <a:pt x="140500" y="0"/>
                  </a:lnTo>
                  <a:lnTo>
                    <a:pt x="0" y="105879"/>
                  </a:lnTo>
                  <a:lnTo>
                    <a:pt x="51676" y="105879"/>
                  </a:lnTo>
                  <a:lnTo>
                    <a:pt x="51676" y="423989"/>
                  </a:lnTo>
                  <a:lnTo>
                    <a:pt x="0" y="423989"/>
                  </a:lnTo>
                  <a:lnTo>
                    <a:pt x="0" y="461251"/>
                  </a:lnTo>
                  <a:lnTo>
                    <a:pt x="808875" y="461251"/>
                  </a:lnTo>
                  <a:lnTo>
                    <a:pt x="808875" y="423989"/>
                  </a:lnTo>
                  <a:lnTo>
                    <a:pt x="754786" y="423989"/>
                  </a:lnTo>
                  <a:lnTo>
                    <a:pt x="754786" y="105879"/>
                  </a:lnTo>
                  <a:lnTo>
                    <a:pt x="808875" y="105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1100" y="3759472"/>
              <a:ext cx="174438" cy="30165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673519" y="3759492"/>
              <a:ext cx="567055" cy="426720"/>
            </a:xfrm>
            <a:custGeom>
              <a:avLst/>
              <a:gdLst/>
              <a:ahLst/>
              <a:cxnLst/>
              <a:rect l="l" t="t" r="r" b="b"/>
              <a:pathLst>
                <a:path w="567054" h="426720">
                  <a:moveTo>
                    <a:pt x="34455" y="148793"/>
                  </a:moveTo>
                  <a:lnTo>
                    <a:pt x="0" y="148793"/>
                  </a:lnTo>
                  <a:lnTo>
                    <a:pt x="0" y="219544"/>
                  </a:lnTo>
                  <a:lnTo>
                    <a:pt x="34455" y="219544"/>
                  </a:lnTo>
                  <a:lnTo>
                    <a:pt x="34455" y="148793"/>
                  </a:lnTo>
                  <a:close/>
                </a:path>
                <a:path w="567054" h="426720">
                  <a:moveTo>
                    <a:pt x="34455" y="0"/>
                  </a:moveTo>
                  <a:lnTo>
                    <a:pt x="0" y="0"/>
                  </a:lnTo>
                  <a:lnTo>
                    <a:pt x="0" y="70751"/>
                  </a:lnTo>
                  <a:lnTo>
                    <a:pt x="34455" y="70751"/>
                  </a:lnTo>
                  <a:lnTo>
                    <a:pt x="34455" y="0"/>
                  </a:lnTo>
                  <a:close/>
                </a:path>
                <a:path w="567054" h="426720">
                  <a:moveTo>
                    <a:pt x="100939" y="148793"/>
                  </a:moveTo>
                  <a:lnTo>
                    <a:pt x="66217" y="148793"/>
                  </a:lnTo>
                  <a:lnTo>
                    <a:pt x="66217" y="219544"/>
                  </a:lnTo>
                  <a:lnTo>
                    <a:pt x="100939" y="219544"/>
                  </a:lnTo>
                  <a:lnTo>
                    <a:pt x="100939" y="148793"/>
                  </a:lnTo>
                  <a:close/>
                </a:path>
                <a:path w="567054" h="426720">
                  <a:moveTo>
                    <a:pt x="100939" y="0"/>
                  </a:moveTo>
                  <a:lnTo>
                    <a:pt x="66217" y="0"/>
                  </a:lnTo>
                  <a:lnTo>
                    <a:pt x="66217" y="70751"/>
                  </a:lnTo>
                  <a:lnTo>
                    <a:pt x="100939" y="70751"/>
                  </a:lnTo>
                  <a:lnTo>
                    <a:pt x="100939" y="0"/>
                  </a:lnTo>
                  <a:close/>
                </a:path>
                <a:path w="567054" h="426720">
                  <a:moveTo>
                    <a:pt x="492061" y="426135"/>
                  </a:moveTo>
                  <a:lnTo>
                    <a:pt x="365798" y="299478"/>
                  </a:lnTo>
                  <a:lnTo>
                    <a:pt x="338912" y="320001"/>
                  </a:lnTo>
                  <a:lnTo>
                    <a:pt x="409422" y="390486"/>
                  </a:lnTo>
                  <a:lnTo>
                    <a:pt x="160705" y="390486"/>
                  </a:lnTo>
                  <a:lnTo>
                    <a:pt x="231228" y="320001"/>
                  </a:lnTo>
                  <a:lnTo>
                    <a:pt x="204304" y="299478"/>
                  </a:lnTo>
                  <a:lnTo>
                    <a:pt x="78054" y="426135"/>
                  </a:lnTo>
                  <a:lnTo>
                    <a:pt x="492061" y="426135"/>
                  </a:lnTo>
                  <a:close/>
                </a:path>
                <a:path w="567054" h="426720">
                  <a:moveTo>
                    <a:pt x="499872" y="148793"/>
                  </a:moveTo>
                  <a:lnTo>
                    <a:pt x="465696" y="148793"/>
                  </a:lnTo>
                  <a:lnTo>
                    <a:pt x="465696" y="219544"/>
                  </a:lnTo>
                  <a:lnTo>
                    <a:pt x="499872" y="219544"/>
                  </a:lnTo>
                  <a:lnTo>
                    <a:pt x="499872" y="148793"/>
                  </a:lnTo>
                  <a:close/>
                </a:path>
                <a:path w="567054" h="426720">
                  <a:moveTo>
                    <a:pt x="499872" y="0"/>
                  </a:moveTo>
                  <a:lnTo>
                    <a:pt x="465696" y="0"/>
                  </a:lnTo>
                  <a:lnTo>
                    <a:pt x="465696" y="70751"/>
                  </a:lnTo>
                  <a:lnTo>
                    <a:pt x="499872" y="70751"/>
                  </a:lnTo>
                  <a:lnTo>
                    <a:pt x="499872" y="0"/>
                  </a:lnTo>
                  <a:close/>
                </a:path>
                <a:path w="567054" h="426720">
                  <a:moveTo>
                    <a:pt x="566623" y="148793"/>
                  </a:moveTo>
                  <a:lnTo>
                    <a:pt x="531634" y="148793"/>
                  </a:lnTo>
                  <a:lnTo>
                    <a:pt x="531634" y="219544"/>
                  </a:lnTo>
                  <a:lnTo>
                    <a:pt x="566623" y="219544"/>
                  </a:lnTo>
                  <a:lnTo>
                    <a:pt x="566623" y="148793"/>
                  </a:lnTo>
                  <a:close/>
                </a:path>
                <a:path w="567054" h="426720">
                  <a:moveTo>
                    <a:pt x="566623" y="0"/>
                  </a:moveTo>
                  <a:lnTo>
                    <a:pt x="531634" y="0"/>
                  </a:lnTo>
                  <a:lnTo>
                    <a:pt x="531634" y="70751"/>
                  </a:lnTo>
                  <a:lnTo>
                    <a:pt x="566623" y="70751"/>
                  </a:lnTo>
                  <a:lnTo>
                    <a:pt x="566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502" y="4721352"/>
              <a:ext cx="1520705" cy="74523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761232" y="5151120"/>
            <a:ext cx="1369060" cy="792480"/>
          </a:xfrm>
          <a:prstGeom prst="rect">
            <a:avLst/>
          </a:prstGeom>
          <a:solidFill>
            <a:srgbClr val="E6AE00"/>
          </a:solidFill>
          <a:ln w="914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635" algn="ctr">
              <a:lnSpc>
                <a:spcPts val="1880"/>
              </a:lnSpc>
              <a:spcBef>
                <a:spcPts val="1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Firewall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6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885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6" name="object 5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47497"/>
            <a:ext cx="29997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End of</a:t>
            </a:r>
            <a:r>
              <a:rPr sz="3600" spc="-100" dirty="0"/>
              <a:t> </a:t>
            </a:r>
            <a:r>
              <a:rPr sz="3600" dirty="0"/>
              <a:t>Lecture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55"/>
              </a:lnSpc>
            </a:pPr>
            <a:r>
              <a:rPr dirty="0"/>
              <a:t>62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21053"/>
            <a:ext cx="4417695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lecture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presented: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Firewall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techniques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Intrusion detection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techniques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WLAN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3883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Firewalls: Overview</a:t>
            </a:r>
            <a:r>
              <a:rPr spc="-140" dirty="0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84478"/>
            <a:ext cx="8009890" cy="35744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marR="5080" indent="-343535">
              <a:lnSpc>
                <a:spcPct val="90100"/>
              </a:lnSpc>
              <a:spcBef>
                <a:spcPts val="38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the </a:t>
            </a:r>
            <a:r>
              <a:rPr sz="2400" spc="-5" dirty="0">
                <a:latin typeface="Arial"/>
                <a:cs typeface="Arial"/>
              </a:rPr>
              <a:t>risk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having a connection </a:t>
            </a:r>
            <a:r>
              <a:rPr sz="2400" dirty="0">
                <a:latin typeface="Arial"/>
                <a:cs typeface="Arial"/>
              </a:rPr>
              <a:t>to the Internet </a:t>
            </a:r>
            <a:r>
              <a:rPr sz="2400" spc="-10" dirty="0">
                <a:latin typeface="Arial"/>
                <a:cs typeface="Arial"/>
              </a:rPr>
              <a:t>is  </a:t>
            </a:r>
            <a:r>
              <a:rPr sz="2400" spc="-5" dirty="0">
                <a:latin typeface="Arial"/>
                <a:cs typeface="Arial"/>
              </a:rPr>
              <a:t>unacceptable, </a:t>
            </a:r>
            <a:r>
              <a:rPr sz="2400" dirty="0">
                <a:latin typeface="Arial"/>
                <a:cs typeface="Arial"/>
              </a:rPr>
              <a:t>the most </a:t>
            </a:r>
            <a:r>
              <a:rPr sz="2400" spc="-5" dirty="0">
                <a:latin typeface="Arial"/>
                <a:cs typeface="Arial"/>
              </a:rPr>
              <a:t>effective way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treating </a:t>
            </a:r>
            <a:r>
              <a:rPr sz="2400" dirty="0">
                <a:latin typeface="Arial"/>
                <a:cs typeface="Arial"/>
              </a:rPr>
              <a:t>the risk 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avoid </a:t>
            </a:r>
            <a:r>
              <a:rPr sz="2400" dirty="0">
                <a:latin typeface="Arial"/>
                <a:cs typeface="Arial"/>
              </a:rPr>
              <a:t>the risk </a:t>
            </a:r>
            <a:r>
              <a:rPr sz="2400" spc="-5" dirty="0">
                <a:latin typeface="Arial"/>
                <a:cs typeface="Arial"/>
              </a:rPr>
              <a:t>altogether and disconnect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completely.</a:t>
            </a:r>
            <a:endParaRPr sz="2400">
              <a:latin typeface="Arial"/>
              <a:cs typeface="Arial"/>
            </a:endParaRPr>
          </a:p>
          <a:p>
            <a:pPr marL="355600" marR="86995" indent="-343535">
              <a:lnSpc>
                <a:spcPct val="9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disconnection </a:t>
            </a:r>
            <a:r>
              <a:rPr sz="2400" dirty="0">
                <a:latin typeface="Arial"/>
                <a:cs typeface="Arial"/>
              </a:rPr>
              <a:t>from the Internet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practical, then  firewalls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provide an </a:t>
            </a:r>
            <a:r>
              <a:rPr sz="2400" dirty="0">
                <a:latin typeface="Arial"/>
                <a:cs typeface="Arial"/>
              </a:rPr>
              <a:t>effective </a:t>
            </a:r>
            <a:r>
              <a:rPr sz="2400" spc="-5" dirty="0">
                <a:latin typeface="Arial"/>
                <a:cs typeface="Arial"/>
              </a:rPr>
              <a:t>level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protection </a:t>
            </a:r>
            <a:r>
              <a:rPr sz="2400" dirty="0">
                <a:latin typeface="Arial"/>
                <a:cs typeface="Arial"/>
              </a:rPr>
              <a:t>that  </a:t>
            </a:r>
            <a:r>
              <a:rPr sz="2400" spc="-5" dirty="0">
                <a:latin typeface="Arial"/>
                <a:cs typeface="Arial"/>
              </a:rPr>
              <a:t>can reduce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risk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an acceptable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level.</a:t>
            </a:r>
            <a:endParaRPr sz="2400">
              <a:latin typeface="Arial"/>
              <a:cs typeface="Arial"/>
            </a:endParaRPr>
          </a:p>
          <a:p>
            <a:pPr marL="355600" marR="598170" indent="-343535">
              <a:lnSpc>
                <a:spcPts val="2590"/>
              </a:lnSpc>
              <a:spcBef>
                <a:spcPts val="61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Firewalls are </a:t>
            </a:r>
            <a:r>
              <a:rPr sz="2400" dirty="0">
                <a:latin typeface="Arial"/>
                <a:cs typeface="Arial"/>
              </a:rPr>
              <a:t>often the first </a:t>
            </a:r>
            <a:r>
              <a:rPr sz="2400" spc="-5" dirty="0">
                <a:latin typeface="Arial"/>
                <a:cs typeface="Arial"/>
              </a:rPr>
              <a:t>line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defence against  external </a:t>
            </a:r>
            <a:r>
              <a:rPr sz="2400" dirty="0">
                <a:latin typeface="Arial"/>
                <a:cs typeface="Arial"/>
              </a:rPr>
              <a:t>attacks, </a:t>
            </a:r>
            <a:r>
              <a:rPr sz="2400" spc="-5" dirty="0">
                <a:latin typeface="Arial"/>
                <a:cs typeface="Arial"/>
              </a:rPr>
              <a:t>but should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only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defence.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735"/>
              </a:lnSpc>
              <a:spcBef>
                <a:spcPts val="254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firewall’s purpose is </a:t>
            </a:r>
            <a:r>
              <a:rPr sz="2400" dirty="0">
                <a:latin typeface="Arial"/>
                <a:cs typeface="Arial"/>
              </a:rPr>
              <a:t>to prevent unauthorized access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 private</a:t>
            </a:r>
            <a:r>
              <a:rPr sz="2400" dirty="0">
                <a:latin typeface="Arial"/>
                <a:cs typeface="Arial"/>
              </a:rPr>
              <a:t> network.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8282"/>
            <a:ext cx="3883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Firewalls: Overview</a:t>
            </a:r>
            <a:r>
              <a:rPr spc="-140" dirty="0"/>
              <a:t> </a:t>
            </a:r>
            <a:r>
              <a:rPr dirty="0"/>
              <a:t>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47520"/>
            <a:ext cx="7910195" cy="44164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traffic </a:t>
            </a:r>
            <a:r>
              <a:rPr sz="2400" spc="-5" dirty="0">
                <a:latin typeface="Arial"/>
                <a:cs typeface="Arial"/>
              </a:rPr>
              <a:t>entering or leaving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pass through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firewall</a:t>
            </a:r>
            <a:endParaRPr sz="2400">
              <a:latin typeface="Arial"/>
              <a:cs typeface="Arial"/>
            </a:endParaRPr>
          </a:p>
          <a:p>
            <a:pPr marL="355600" marR="821055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network owner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define criteria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what is  (un)authorized</a:t>
            </a:r>
            <a:endParaRPr sz="2400">
              <a:latin typeface="Arial"/>
              <a:cs typeface="Arial"/>
            </a:endParaRPr>
          </a:p>
          <a:p>
            <a:pPr marL="355600" marR="514984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effectiveness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firewalls depends on specifying  authorized </a:t>
            </a:r>
            <a:r>
              <a:rPr sz="2400" dirty="0">
                <a:latin typeface="Arial"/>
                <a:cs typeface="Arial"/>
              </a:rPr>
              <a:t>traffic in terms 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rules defines what to let pass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through;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The rules defines what to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Firewalls </a:t>
            </a:r>
            <a:r>
              <a:rPr sz="2400" dirty="0">
                <a:latin typeface="Arial"/>
                <a:cs typeface="Arial"/>
              </a:rPr>
              <a:t>must be </a:t>
            </a:r>
            <a:r>
              <a:rPr sz="2400" spc="-5" dirty="0">
                <a:latin typeface="Arial"/>
                <a:cs typeface="Arial"/>
              </a:rPr>
              <a:t>effectively administered, updated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the latest patches 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monitored.</a:t>
            </a:r>
            <a:endParaRPr sz="2400">
              <a:latin typeface="Arial"/>
              <a:cs typeface="Arial"/>
            </a:endParaRPr>
          </a:p>
          <a:p>
            <a:pPr marL="355600" marR="56007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Firewalls can be implemented in both hardware and  software, or a combination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both.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214" y="89407"/>
            <a:ext cx="84912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Types of Firewall Technology (vehicle</a:t>
            </a:r>
            <a:r>
              <a:rPr spc="-120" dirty="0"/>
              <a:t> </a:t>
            </a:r>
            <a:r>
              <a:rPr spc="-5" dirty="0"/>
              <a:t>analogy)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317" y="1090929"/>
            <a:ext cx="221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Packet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317" y="2408046"/>
            <a:ext cx="3333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Stateful Packet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317" y="3725036"/>
            <a:ext cx="3571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Application Layer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Proxy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317" y="5042153"/>
            <a:ext cx="3721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Next </a:t>
            </a:r>
            <a:r>
              <a:rPr sz="2400" spc="-5" dirty="0">
                <a:latin typeface="Arial"/>
                <a:cs typeface="Arial"/>
              </a:rPr>
              <a:t>Generation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Firewall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4558" y="824230"/>
            <a:ext cx="17913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Inspects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04558" y="1129030"/>
            <a:ext cx="1479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headers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only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27017" y="1804405"/>
            <a:ext cx="3424554" cy="1117600"/>
            <a:chOff x="3827017" y="1804405"/>
            <a:chExt cx="3424554" cy="11176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3171" y="2305811"/>
              <a:ext cx="1287779" cy="495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9859" y="1804405"/>
              <a:ext cx="1212280" cy="74733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27017" y="2011806"/>
              <a:ext cx="3424554" cy="909955"/>
            </a:xfrm>
            <a:custGeom>
              <a:avLst/>
              <a:gdLst/>
              <a:ahLst/>
              <a:cxnLst/>
              <a:rect l="l" t="t" r="r" b="b"/>
              <a:pathLst>
                <a:path w="3424554" h="909955">
                  <a:moveTo>
                    <a:pt x="3287903" y="49910"/>
                  </a:moveTo>
                  <a:lnTo>
                    <a:pt x="3320796" y="82422"/>
                  </a:lnTo>
                  <a:lnTo>
                    <a:pt x="3372612" y="84581"/>
                  </a:lnTo>
                  <a:lnTo>
                    <a:pt x="3373120" y="55625"/>
                  </a:lnTo>
                  <a:lnTo>
                    <a:pt x="3355340" y="55371"/>
                  </a:lnTo>
                  <a:lnTo>
                    <a:pt x="3338703" y="54609"/>
                  </a:lnTo>
                  <a:lnTo>
                    <a:pt x="3322574" y="53466"/>
                  </a:lnTo>
                  <a:lnTo>
                    <a:pt x="3307080" y="52069"/>
                  </a:lnTo>
                  <a:lnTo>
                    <a:pt x="3287903" y="49910"/>
                  </a:lnTo>
                  <a:close/>
                </a:path>
                <a:path w="3424554" h="909955">
                  <a:moveTo>
                    <a:pt x="3174873" y="30098"/>
                  </a:moveTo>
                  <a:lnTo>
                    <a:pt x="3169412" y="58546"/>
                  </a:lnTo>
                  <a:lnTo>
                    <a:pt x="3213989" y="67309"/>
                  </a:lnTo>
                  <a:lnTo>
                    <a:pt x="3243580" y="72643"/>
                  </a:lnTo>
                  <a:lnTo>
                    <a:pt x="3255391" y="74548"/>
                  </a:lnTo>
                  <a:lnTo>
                    <a:pt x="3259836" y="45846"/>
                  </a:lnTo>
                  <a:lnTo>
                    <a:pt x="3248025" y="44068"/>
                  </a:lnTo>
                  <a:lnTo>
                    <a:pt x="3190113" y="33146"/>
                  </a:lnTo>
                  <a:lnTo>
                    <a:pt x="3174873" y="30098"/>
                  </a:lnTo>
                  <a:close/>
                </a:path>
                <a:path w="3424554" h="909955">
                  <a:moveTo>
                    <a:pt x="3059684" y="11048"/>
                  </a:moveTo>
                  <a:lnTo>
                    <a:pt x="3056001" y="39750"/>
                  </a:lnTo>
                  <a:lnTo>
                    <a:pt x="3069590" y="41528"/>
                  </a:lnTo>
                  <a:lnTo>
                    <a:pt x="3105277" y="46862"/>
                  </a:lnTo>
                  <a:lnTo>
                    <a:pt x="3141091" y="53212"/>
                  </a:lnTo>
                  <a:lnTo>
                    <a:pt x="3146298" y="24764"/>
                  </a:lnTo>
                  <a:lnTo>
                    <a:pt x="3127121" y="21208"/>
                  </a:lnTo>
                  <a:lnTo>
                    <a:pt x="3073781" y="12826"/>
                  </a:lnTo>
                  <a:lnTo>
                    <a:pt x="3059684" y="11048"/>
                  </a:lnTo>
                  <a:close/>
                </a:path>
                <a:path w="3424554" h="909955">
                  <a:moveTo>
                    <a:pt x="2943098" y="1523"/>
                  </a:moveTo>
                  <a:lnTo>
                    <a:pt x="2941828" y="30479"/>
                  </a:lnTo>
                  <a:lnTo>
                    <a:pt x="2963799" y="31495"/>
                  </a:lnTo>
                  <a:lnTo>
                    <a:pt x="2987293" y="33019"/>
                  </a:lnTo>
                  <a:lnTo>
                    <a:pt x="3009391" y="34797"/>
                  </a:lnTo>
                  <a:lnTo>
                    <a:pt x="3027680" y="36575"/>
                  </a:lnTo>
                  <a:lnTo>
                    <a:pt x="3030601" y="7746"/>
                  </a:lnTo>
                  <a:lnTo>
                    <a:pt x="3012186" y="5968"/>
                  </a:lnTo>
                  <a:lnTo>
                    <a:pt x="2989580" y="4063"/>
                  </a:lnTo>
                  <a:lnTo>
                    <a:pt x="2965704" y="2539"/>
                  </a:lnTo>
                  <a:lnTo>
                    <a:pt x="2943098" y="1523"/>
                  </a:lnTo>
                  <a:close/>
                </a:path>
                <a:path w="3424554" h="909955">
                  <a:moveTo>
                    <a:pt x="2913141" y="28955"/>
                  </a:moveTo>
                  <a:lnTo>
                    <a:pt x="2885440" y="28955"/>
                  </a:lnTo>
                  <a:lnTo>
                    <a:pt x="2913126" y="29463"/>
                  </a:lnTo>
                  <a:lnTo>
                    <a:pt x="2913141" y="28955"/>
                  </a:lnTo>
                  <a:close/>
                </a:path>
                <a:path w="3424554" h="909955">
                  <a:moveTo>
                    <a:pt x="2886075" y="0"/>
                  </a:moveTo>
                  <a:lnTo>
                    <a:pt x="2856230" y="0"/>
                  </a:lnTo>
                  <a:lnTo>
                    <a:pt x="2826512" y="253"/>
                  </a:lnTo>
                  <a:lnTo>
                    <a:pt x="2826892" y="29209"/>
                  </a:lnTo>
                  <a:lnTo>
                    <a:pt x="2913141" y="28955"/>
                  </a:lnTo>
                  <a:lnTo>
                    <a:pt x="2914015" y="507"/>
                  </a:lnTo>
                  <a:lnTo>
                    <a:pt x="2886075" y="0"/>
                  </a:lnTo>
                  <a:close/>
                </a:path>
                <a:path w="3424554" h="909955">
                  <a:moveTo>
                    <a:pt x="2797429" y="1015"/>
                  </a:moveTo>
                  <a:lnTo>
                    <a:pt x="2792095" y="1142"/>
                  </a:lnTo>
                  <a:lnTo>
                    <a:pt x="2757297" y="2412"/>
                  </a:lnTo>
                  <a:lnTo>
                    <a:pt x="2720721" y="4317"/>
                  </a:lnTo>
                  <a:lnTo>
                    <a:pt x="2717038" y="4444"/>
                  </a:lnTo>
                  <a:lnTo>
                    <a:pt x="2713609" y="5968"/>
                  </a:lnTo>
                  <a:lnTo>
                    <a:pt x="2711068" y="8635"/>
                  </a:lnTo>
                  <a:lnTo>
                    <a:pt x="2703703" y="16128"/>
                  </a:lnTo>
                  <a:lnTo>
                    <a:pt x="2724531" y="36321"/>
                  </a:lnTo>
                  <a:lnTo>
                    <a:pt x="2727598" y="33146"/>
                  </a:lnTo>
                  <a:lnTo>
                    <a:pt x="2722117" y="33146"/>
                  </a:lnTo>
                  <a:lnTo>
                    <a:pt x="2731770" y="28828"/>
                  </a:lnTo>
                  <a:lnTo>
                    <a:pt x="2798160" y="28828"/>
                  </a:lnTo>
                  <a:lnTo>
                    <a:pt x="2797429" y="1015"/>
                  </a:lnTo>
                  <a:close/>
                </a:path>
                <a:path w="3424554" h="909955">
                  <a:moveTo>
                    <a:pt x="2731770" y="28828"/>
                  </a:moveTo>
                  <a:lnTo>
                    <a:pt x="2722117" y="33146"/>
                  </a:lnTo>
                  <a:lnTo>
                    <a:pt x="2727870" y="32865"/>
                  </a:lnTo>
                  <a:lnTo>
                    <a:pt x="2731770" y="28828"/>
                  </a:lnTo>
                  <a:close/>
                </a:path>
                <a:path w="3424554" h="909955">
                  <a:moveTo>
                    <a:pt x="2727870" y="32865"/>
                  </a:moveTo>
                  <a:lnTo>
                    <a:pt x="2722117" y="33146"/>
                  </a:lnTo>
                  <a:lnTo>
                    <a:pt x="2727598" y="33146"/>
                  </a:lnTo>
                  <a:lnTo>
                    <a:pt x="2727870" y="32865"/>
                  </a:lnTo>
                  <a:close/>
                </a:path>
                <a:path w="3424554" h="909955">
                  <a:moveTo>
                    <a:pt x="2798160" y="28828"/>
                  </a:moveTo>
                  <a:lnTo>
                    <a:pt x="2731770" y="28828"/>
                  </a:lnTo>
                  <a:lnTo>
                    <a:pt x="2727870" y="32865"/>
                  </a:lnTo>
                  <a:lnTo>
                    <a:pt x="2758440" y="31368"/>
                  </a:lnTo>
                  <a:lnTo>
                    <a:pt x="2792857" y="30098"/>
                  </a:lnTo>
                  <a:lnTo>
                    <a:pt x="2798191" y="29971"/>
                  </a:lnTo>
                  <a:lnTo>
                    <a:pt x="2798160" y="28828"/>
                  </a:lnTo>
                  <a:close/>
                </a:path>
                <a:path w="3424554" h="909955">
                  <a:moveTo>
                    <a:pt x="2683510" y="37972"/>
                  </a:moveTo>
                  <a:lnTo>
                    <a:pt x="2665603" y="58419"/>
                  </a:lnTo>
                  <a:lnTo>
                    <a:pt x="2645918" y="83057"/>
                  </a:lnTo>
                  <a:lnTo>
                    <a:pt x="2628519" y="106552"/>
                  </a:lnTo>
                  <a:lnTo>
                    <a:pt x="2651760" y="123825"/>
                  </a:lnTo>
                  <a:lnTo>
                    <a:pt x="2668524" y="101091"/>
                  </a:lnTo>
                  <a:lnTo>
                    <a:pt x="2687447" y="77469"/>
                  </a:lnTo>
                  <a:lnTo>
                    <a:pt x="2705354" y="57022"/>
                  </a:lnTo>
                  <a:lnTo>
                    <a:pt x="2683510" y="37972"/>
                  </a:lnTo>
                  <a:close/>
                </a:path>
                <a:path w="3424554" h="909955">
                  <a:moveTo>
                    <a:pt x="2611882" y="131190"/>
                  </a:moveTo>
                  <a:lnTo>
                    <a:pt x="2583688" y="178053"/>
                  </a:lnTo>
                  <a:lnTo>
                    <a:pt x="2567940" y="208279"/>
                  </a:lnTo>
                  <a:lnTo>
                    <a:pt x="2593975" y="220979"/>
                  </a:lnTo>
                  <a:lnTo>
                    <a:pt x="2597150" y="214502"/>
                  </a:lnTo>
                  <a:lnTo>
                    <a:pt x="2608834" y="192531"/>
                  </a:lnTo>
                  <a:lnTo>
                    <a:pt x="2621661" y="170179"/>
                  </a:lnTo>
                  <a:lnTo>
                    <a:pt x="2635758" y="147446"/>
                  </a:lnTo>
                  <a:lnTo>
                    <a:pt x="2636012" y="147319"/>
                  </a:lnTo>
                  <a:lnTo>
                    <a:pt x="2611882" y="131190"/>
                  </a:lnTo>
                  <a:close/>
                </a:path>
                <a:path w="3424554" h="909955">
                  <a:moveTo>
                    <a:pt x="2555240" y="234568"/>
                  </a:moveTo>
                  <a:lnTo>
                    <a:pt x="2550160" y="245237"/>
                  </a:lnTo>
                  <a:lnTo>
                    <a:pt x="2540635" y="266826"/>
                  </a:lnTo>
                  <a:lnTo>
                    <a:pt x="2531618" y="287654"/>
                  </a:lnTo>
                  <a:lnTo>
                    <a:pt x="2520188" y="314578"/>
                  </a:lnTo>
                  <a:lnTo>
                    <a:pt x="2546858" y="325881"/>
                  </a:lnTo>
                  <a:lnTo>
                    <a:pt x="2558161" y="299212"/>
                  </a:lnTo>
                  <a:lnTo>
                    <a:pt x="2567051" y="278510"/>
                  </a:lnTo>
                  <a:lnTo>
                    <a:pt x="2576449" y="257555"/>
                  </a:lnTo>
                  <a:lnTo>
                    <a:pt x="2581402" y="246887"/>
                  </a:lnTo>
                  <a:lnTo>
                    <a:pt x="2555240" y="234568"/>
                  </a:lnTo>
                  <a:close/>
                </a:path>
                <a:path w="3424554" h="909955">
                  <a:moveTo>
                    <a:pt x="2508758" y="340867"/>
                  </a:moveTo>
                  <a:lnTo>
                    <a:pt x="2497201" y="366521"/>
                  </a:lnTo>
                  <a:lnTo>
                    <a:pt x="2488311" y="384809"/>
                  </a:lnTo>
                  <a:lnTo>
                    <a:pt x="2478913" y="402589"/>
                  </a:lnTo>
                  <a:lnTo>
                    <a:pt x="2470404" y="417067"/>
                  </a:lnTo>
                  <a:lnTo>
                    <a:pt x="2495423" y="431672"/>
                  </a:lnTo>
                  <a:lnTo>
                    <a:pt x="2504567" y="416051"/>
                  </a:lnTo>
                  <a:lnTo>
                    <a:pt x="2514346" y="397509"/>
                  </a:lnTo>
                  <a:lnTo>
                    <a:pt x="2523617" y="378459"/>
                  </a:lnTo>
                  <a:lnTo>
                    <a:pt x="2535174" y="352678"/>
                  </a:lnTo>
                  <a:lnTo>
                    <a:pt x="2508758" y="340867"/>
                  </a:lnTo>
                  <a:close/>
                </a:path>
                <a:path w="3424554" h="909955">
                  <a:moveTo>
                    <a:pt x="1227074" y="865886"/>
                  </a:moveTo>
                  <a:lnTo>
                    <a:pt x="1226820" y="865886"/>
                  </a:lnTo>
                  <a:lnTo>
                    <a:pt x="1140714" y="872236"/>
                  </a:lnTo>
                  <a:lnTo>
                    <a:pt x="1142746" y="900176"/>
                  </a:lnTo>
                  <a:lnTo>
                    <a:pt x="1228979" y="895096"/>
                  </a:lnTo>
                  <a:lnTo>
                    <a:pt x="1229741" y="893826"/>
                  </a:lnTo>
                  <a:lnTo>
                    <a:pt x="1227074" y="865886"/>
                  </a:lnTo>
                  <a:close/>
                </a:path>
                <a:path w="3424554" h="909955">
                  <a:moveTo>
                    <a:pt x="1342136" y="854455"/>
                  </a:moveTo>
                  <a:lnTo>
                    <a:pt x="1255903" y="863346"/>
                  </a:lnTo>
                  <a:lnTo>
                    <a:pt x="1258570" y="891286"/>
                  </a:lnTo>
                  <a:lnTo>
                    <a:pt x="1318768" y="886205"/>
                  </a:lnTo>
                  <a:lnTo>
                    <a:pt x="1345184" y="883665"/>
                  </a:lnTo>
                  <a:lnTo>
                    <a:pt x="1342136" y="854455"/>
                  </a:lnTo>
                  <a:close/>
                </a:path>
                <a:path w="3424554" h="909955">
                  <a:moveTo>
                    <a:pt x="1456944" y="841755"/>
                  </a:moveTo>
                  <a:lnTo>
                    <a:pt x="1405382" y="848105"/>
                  </a:lnTo>
                  <a:lnTo>
                    <a:pt x="1370965" y="851915"/>
                  </a:lnTo>
                  <a:lnTo>
                    <a:pt x="1374013" y="881126"/>
                  </a:lnTo>
                  <a:lnTo>
                    <a:pt x="1408430" y="877315"/>
                  </a:lnTo>
                  <a:lnTo>
                    <a:pt x="1460627" y="869696"/>
                  </a:lnTo>
                  <a:lnTo>
                    <a:pt x="1456944" y="841755"/>
                  </a:lnTo>
                  <a:close/>
                </a:path>
                <a:path w="3424554" h="909955">
                  <a:moveTo>
                    <a:pt x="1571752" y="826515"/>
                  </a:moveTo>
                  <a:lnTo>
                    <a:pt x="1485646" y="837946"/>
                  </a:lnTo>
                  <a:lnTo>
                    <a:pt x="1489329" y="865886"/>
                  </a:lnTo>
                  <a:lnTo>
                    <a:pt x="1575435" y="855726"/>
                  </a:lnTo>
                  <a:lnTo>
                    <a:pt x="1571752" y="826515"/>
                  </a:lnTo>
                  <a:close/>
                </a:path>
                <a:path w="3424554" h="909955">
                  <a:moveTo>
                    <a:pt x="1685798" y="808736"/>
                  </a:moveTo>
                  <a:lnTo>
                    <a:pt x="1668399" y="812546"/>
                  </a:lnTo>
                  <a:lnTo>
                    <a:pt x="1600073" y="822705"/>
                  </a:lnTo>
                  <a:lnTo>
                    <a:pt x="1604518" y="850646"/>
                  </a:lnTo>
                  <a:lnTo>
                    <a:pt x="1690497" y="837946"/>
                  </a:lnTo>
                  <a:lnTo>
                    <a:pt x="1685798" y="808736"/>
                  </a:lnTo>
                  <a:close/>
                </a:path>
                <a:path w="3424554" h="909955">
                  <a:moveTo>
                    <a:pt x="1799590" y="789686"/>
                  </a:moveTo>
                  <a:lnTo>
                    <a:pt x="1753235" y="798576"/>
                  </a:lnTo>
                  <a:lnTo>
                    <a:pt x="1714373" y="804926"/>
                  </a:lnTo>
                  <a:lnTo>
                    <a:pt x="1719072" y="832865"/>
                  </a:lnTo>
                  <a:lnTo>
                    <a:pt x="1757934" y="826515"/>
                  </a:lnTo>
                  <a:lnTo>
                    <a:pt x="1804797" y="817626"/>
                  </a:lnTo>
                  <a:lnTo>
                    <a:pt x="1799590" y="789686"/>
                  </a:lnTo>
                  <a:close/>
                </a:path>
                <a:path w="3424554" h="909955">
                  <a:moveTo>
                    <a:pt x="1913255" y="768096"/>
                  </a:moveTo>
                  <a:lnTo>
                    <a:pt x="1835785" y="783336"/>
                  </a:lnTo>
                  <a:lnTo>
                    <a:pt x="1828165" y="784605"/>
                  </a:lnTo>
                  <a:lnTo>
                    <a:pt x="1833372" y="812546"/>
                  </a:lnTo>
                  <a:lnTo>
                    <a:pt x="1840992" y="811276"/>
                  </a:lnTo>
                  <a:lnTo>
                    <a:pt x="1918716" y="796036"/>
                  </a:lnTo>
                  <a:lnTo>
                    <a:pt x="1913255" y="768096"/>
                  </a:lnTo>
                  <a:close/>
                </a:path>
                <a:path w="3424554" h="909955">
                  <a:moveTo>
                    <a:pt x="2025904" y="742696"/>
                  </a:moveTo>
                  <a:lnTo>
                    <a:pt x="1993392" y="750315"/>
                  </a:lnTo>
                  <a:lnTo>
                    <a:pt x="1941322" y="761746"/>
                  </a:lnTo>
                  <a:lnTo>
                    <a:pt x="1947291" y="789686"/>
                  </a:lnTo>
                  <a:lnTo>
                    <a:pt x="1999488" y="779526"/>
                  </a:lnTo>
                  <a:lnTo>
                    <a:pt x="2032381" y="771905"/>
                  </a:lnTo>
                  <a:lnTo>
                    <a:pt x="2025904" y="742696"/>
                  </a:lnTo>
                  <a:close/>
                </a:path>
                <a:path w="3424554" h="909955">
                  <a:moveTo>
                    <a:pt x="2138045" y="716026"/>
                  </a:moveTo>
                  <a:lnTo>
                    <a:pt x="2067560" y="733805"/>
                  </a:lnTo>
                  <a:lnTo>
                    <a:pt x="2054098" y="736346"/>
                  </a:lnTo>
                  <a:lnTo>
                    <a:pt x="2060575" y="764286"/>
                  </a:lnTo>
                  <a:lnTo>
                    <a:pt x="2074164" y="761746"/>
                  </a:lnTo>
                  <a:lnTo>
                    <a:pt x="2145030" y="743965"/>
                  </a:lnTo>
                  <a:lnTo>
                    <a:pt x="2145411" y="743965"/>
                  </a:lnTo>
                  <a:lnTo>
                    <a:pt x="2138045" y="716026"/>
                  </a:lnTo>
                  <a:close/>
                </a:path>
                <a:path w="3424554" h="909955">
                  <a:moveTo>
                    <a:pt x="2248408" y="684276"/>
                  </a:moveTo>
                  <a:lnTo>
                    <a:pt x="2229104" y="690626"/>
                  </a:lnTo>
                  <a:lnTo>
                    <a:pt x="2204339" y="698246"/>
                  </a:lnTo>
                  <a:lnTo>
                    <a:pt x="2165858" y="708405"/>
                  </a:lnTo>
                  <a:lnTo>
                    <a:pt x="2173478" y="736346"/>
                  </a:lnTo>
                  <a:lnTo>
                    <a:pt x="2211832" y="726186"/>
                  </a:lnTo>
                  <a:lnTo>
                    <a:pt x="2237486" y="718565"/>
                  </a:lnTo>
                  <a:lnTo>
                    <a:pt x="2257552" y="710946"/>
                  </a:lnTo>
                  <a:lnTo>
                    <a:pt x="2248408" y="684276"/>
                  </a:lnTo>
                  <a:close/>
                </a:path>
                <a:path w="3424554" h="909955">
                  <a:moveTo>
                    <a:pt x="2354326" y="641096"/>
                  </a:moveTo>
                  <a:lnTo>
                    <a:pt x="2339086" y="648715"/>
                  </a:lnTo>
                  <a:lnTo>
                    <a:pt x="2318893" y="657605"/>
                  </a:lnTo>
                  <a:lnTo>
                    <a:pt x="2297811" y="666496"/>
                  </a:lnTo>
                  <a:lnTo>
                    <a:pt x="2275840" y="674115"/>
                  </a:lnTo>
                  <a:lnTo>
                    <a:pt x="2275459" y="674115"/>
                  </a:lnTo>
                  <a:lnTo>
                    <a:pt x="2285111" y="702055"/>
                  </a:lnTo>
                  <a:lnTo>
                    <a:pt x="2285492" y="702055"/>
                  </a:lnTo>
                  <a:lnTo>
                    <a:pt x="2308098" y="693165"/>
                  </a:lnTo>
                  <a:lnTo>
                    <a:pt x="2329815" y="684276"/>
                  </a:lnTo>
                  <a:lnTo>
                    <a:pt x="2350643" y="675386"/>
                  </a:lnTo>
                  <a:lnTo>
                    <a:pt x="2366518" y="667765"/>
                  </a:lnTo>
                  <a:lnTo>
                    <a:pt x="2354326" y="641096"/>
                  </a:lnTo>
                  <a:close/>
                </a:path>
                <a:path w="3424554" h="909955">
                  <a:moveTo>
                    <a:pt x="2452878" y="585215"/>
                  </a:moveTo>
                  <a:lnTo>
                    <a:pt x="2427732" y="601726"/>
                  </a:lnTo>
                  <a:lnTo>
                    <a:pt x="2411603" y="611886"/>
                  </a:lnTo>
                  <a:lnTo>
                    <a:pt x="2394712" y="620776"/>
                  </a:lnTo>
                  <a:lnTo>
                    <a:pt x="2379599" y="629665"/>
                  </a:lnTo>
                  <a:lnTo>
                    <a:pt x="2393188" y="655065"/>
                  </a:lnTo>
                  <a:lnTo>
                    <a:pt x="2408301" y="646176"/>
                  </a:lnTo>
                  <a:lnTo>
                    <a:pt x="2425827" y="637286"/>
                  </a:lnTo>
                  <a:lnTo>
                    <a:pt x="2442591" y="627126"/>
                  </a:lnTo>
                  <a:lnTo>
                    <a:pt x="2458720" y="616965"/>
                  </a:lnTo>
                  <a:lnTo>
                    <a:pt x="2469007" y="609346"/>
                  </a:lnTo>
                  <a:lnTo>
                    <a:pt x="2452878" y="585215"/>
                  </a:lnTo>
                  <a:close/>
                </a:path>
                <a:path w="3424554" h="909955">
                  <a:moveTo>
                    <a:pt x="1973453" y="601726"/>
                  </a:moveTo>
                  <a:lnTo>
                    <a:pt x="1970024" y="601726"/>
                  </a:lnTo>
                  <a:lnTo>
                    <a:pt x="1967865" y="630936"/>
                  </a:lnTo>
                  <a:lnTo>
                    <a:pt x="1972056" y="630936"/>
                  </a:lnTo>
                  <a:lnTo>
                    <a:pt x="2027428" y="633476"/>
                  </a:lnTo>
                  <a:lnTo>
                    <a:pt x="2055622" y="633476"/>
                  </a:lnTo>
                  <a:lnTo>
                    <a:pt x="2055749" y="604265"/>
                  </a:lnTo>
                  <a:lnTo>
                    <a:pt x="2027555" y="604265"/>
                  </a:lnTo>
                  <a:lnTo>
                    <a:pt x="1973453" y="601726"/>
                  </a:lnTo>
                  <a:close/>
                </a:path>
                <a:path w="3424554" h="909955">
                  <a:moveTo>
                    <a:pt x="2170176" y="597915"/>
                  </a:moveTo>
                  <a:lnTo>
                    <a:pt x="2143887" y="600455"/>
                  </a:lnTo>
                  <a:lnTo>
                    <a:pt x="2084324" y="602996"/>
                  </a:lnTo>
                  <a:lnTo>
                    <a:pt x="2084959" y="632205"/>
                  </a:lnTo>
                  <a:lnTo>
                    <a:pt x="2085594" y="632205"/>
                  </a:lnTo>
                  <a:lnTo>
                    <a:pt x="2146300" y="629665"/>
                  </a:lnTo>
                  <a:lnTo>
                    <a:pt x="2172589" y="627126"/>
                  </a:lnTo>
                  <a:lnTo>
                    <a:pt x="2170176" y="597915"/>
                  </a:lnTo>
                  <a:close/>
                </a:path>
                <a:path w="3424554" h="909955">
                  <a:moveTo>
                    <a:pt x="1856613" y="587755"/>
                  </a:moveTo>
                  <a:lnTo>
                    <a:pt x="1851406" y="616965"/>
                  </a:lnTo>
                  <a:lnTo>
                    <a:pt x="1868170" y="619505"/>
                  </a:lnTo>
                  <a:lnTo>
                    <a:pt x="1938655" y="628396"/>
                  </a:lnTo>
                  <a:lnTo>
                    <a:pt x="1941449" y="599186"/>
                  </a:lnTo>
                  <a:lnTo>
                    <a:pt x="1921637" y="597915"/>
                  </a:lnTo>
                  <a:lnTo>
                    <a:pt x="1871980" y="590296"/>
                  </a:lnTo>
                  <a:lnTo>
                    <a:pt x="1856613" y="587755"/>
                  </a:lnTo>
                  <a:close/>
                </a:path>
                <a:path w="3424554" h="909955">
                  <a:moveTo>
                    <a:pt x="2277618" y="569976"/>
                  </a:moveTo>
                  <a:lnTo>
                    <a:pt x="2269109" y="573786"/>
                  </a:lnTo>
                  <a:lnTo>
                    <a:pt x="2253869" y="578865"/>
                  </a:lnTo>
                  <a:lnTo>
                    <a:pt x="2237867" y="585215"/>
                  </a:lnTo>
                  <a:lnTo>
                    <a:pt x="2221357" y="590296"/>
                  </a:lnTo>
                  <a:lnTo>
                    <a:pt x="2203831" y="595376"/>
                  </a:lnTo>
                  <a:lnTo>
                    <a:pt x="2198624" y="595376"/>
                  </a:lnTo>
                  <a:lnTo>
                    <a:pt x="2201672" y="624586"/>
                  </a:lnTo>
                  <a:lnTo>
                    <a:pt x="2209419" y="623315"/>
                  </a:lnTo>
                  <a:lnTo>
                    <a:pt x="2211959" y="623315"/>
                  </a:lnTo>
                  <a:lnTo>
                    <a:pt x="2229993" y="616965"/>
                  </a:lnTo>
                  <a:lnTo>
                    <a:pt x="2247265" y="611886"/>
                  </a:lnTo>
                  <a:lnTo>
                    <a:pt x="2263775" y="606805"/>
                  </a:lnTo>
                  <a:lnTo>
                    <a:pt x="2279523" y="600455"/>
                  </a:lnTo>
                  <a:lnTo>
                    <a:pt x="2288159" y="597915"/>
                  </a:lnTo>
                  <a:lnTo>
                    <a:pt x="2287200" y="595376"/>
                  </a:lnTo>
                  <a:lnTo>
                    <a:pt x="2203831" y="595376"/>
                  </a:lnTo>
                  <a:lnTo>
                    <a:pt x="2206371" y="594105"/>
                  </a:lnTo>
                  <a:lnTo>
                    <a:pt x="2286721" y="594105"/>
                  </a:lnTo>
                  <a:lnTo>
                    <a:pt x="2277618" y="569976"/>
                  </a:lnTo>
                  <a:close/>
                </a:path>
                <a:path w="3424554" h="909955">
                  <a:moveTo>
                    <a:pt x="1745234" y="562355"/>
                  </a:moveTo>
                  <a:lnTo>
                    <a:pt x="1737360" y="590296"/>
                  </a:lnTo>
                  <a:lnTo>
                    <a:pt x="1819402" y="610615"/>
                  </a:lnTo>
                  <a:lnTo>
                    <a:pt x="1822958" y="610615"/>
                  </a:lnTo>
                  <a:lnTo>
                    <a:pt x="1828165" y="582676"/>
                  </a:lnTo>
                  <a:lnTo>
                    <a:pt x="1824609" y="581405"/>
                  </a:lnTo>
                  <a:lnTo>
                    <a:pt x="1779016" y="571246"/>
                  </a:lnTo>
                  <a:lnTo>
                    <a:pt x="1745234" y="562355"/>
                  </a:lnTo>
                  <a:close/>
                </a:path>
                <a:path w="3424554" h="909955">
                  <a:moveTo>
                    <a:pt x="2540000" y="512825"/>
                  </a:moveTo>
                  <a:lnTo>
                    <a:pt x="2522220" y="530605"/>
                  </a:lnTo>
                  <a:lnTo>
                    <a:pt x="2510536" y="540765"/>
                  </a:lnTo>
                  <a:lnTo>
                    <a:pt x="2498344" y="550926"/>
                  </a:lnTo>
                  <a:lnTo>
                    <a:pt x="2485517" y="562355"/>
                  </a:lnTo>
                  <a:lnTo>
                    <a:pt x="2475738" y="568705"/>
                  </a:lnTo>
                  <a:lnTo>
                    <a:pt x="2493264" y="592836"/>
                  </a:lnTo>
                  <a:lnTo>
                    <a:pt x="2503043" y="585215"/>
                  </a:lnTo>
                  <a:lnTo>
                    <a:pt x="2516505" y="573786"/>
                  </a:lnTo>
                  <a:lnTo>
                    <a:pt x="2529332" y="563626"/>
                  </a:lnTo>
                  <a:lnTo>
                    <a:pt x="2541524" y="552196"/>
                  </a:lnTo>
                  <a:lnTo>
                    <a:pt x="2560066" y="534415"/>
                  </a:lnTo>
                  <a:lnTo>
                    <a:pt x="2540000" y="512825"/>
                  </a:lnTo>
                  <a:close/>
                </a:path>
                <a:path w="3424554" h="909955">
                  <a:moveTo>
                    <a:pt x="2376932" y="517905"/>
                  </a:moveTo>
                  <a:lnTo>
                    <a:pt x="2335149" y="544576"/>
                  </a:lnTo>
                  <a:lnTo>
                    <a:pt x="2310511" y="556005"/>
                  </a:lnTo>
                  <a:lnTo>
                    <a:pt x="2303653" y="559815"/>
                  </a:lnTo>
                  <a:lnTo>
                    <a:pt x="2315591" y="586486"/>
                  </a:lnTo>
                  <a:lnTo>
                    <a:pt x="2323084" y="582676"/>
                  </a:lnTo>
                  <a:lnTo>
                    <a:pt x="2336419" y="576326"/>
                  </a:lnTo>
                  <a:lnTo>
                    <a:pt x="2349119" y="569976"/>
                  </a:lnTo>
                  <a:lnTo>
                    <a:pt x="2384171" y="548386"/>
                  </a:lnTo>
                  <a:lnTo>
                    <a:pt x="2393569" y="542036"/>
                  </a:lnTo>
                  <a:lnTo>
                    <a:pt x="2376932" y="517905"/>
                  </a:lnTo>
                  <a:close/>
                </a:path>
                <a:path w="3424554" h="909955">
                  <a:moveTo>
                    <a:pt x="1637792" y="524255"/>
                  </a:moveTo>
                  <a:lnTo>
                    <a:pt x="1626616" y="550926"/>
                  </a:lnTo>
                  <a:lnTo>
                    <a:pt x="1642110" y="557276"/>
                  </a:lnTo>
                  <a:lnTo>
                    <a:pt x="1684020" y="572515"/>
                  </a:lnTo>
                  <a:lnTo>
                    <a:pt x="1709166" y="581405"/>
                  </a:lnTo>
                  <a:lnTo>
                    <a:pt x="1718183" y="553465"/>
                  </a:lnTo>
                  <a:lnTo>
                    <a:pt x="1693037" y="544576"/>
                  </a:lnTo>
                  <a:lnTo>
                    <a:pt x="1652270" y="529336"/>
                  </a:lnTo>
                  <a:lnTo>
                    <a:pt x="1637792" y="524255"/>
                  </a:lnTo>
                  <a:close/>
                </a:path>
                <a:path w="3424554" h="909955">
                  <a:moveTo>
                    <a:pt x="1534033" y="474725"/>
                  </a:moveTo>
                  <a:lnTo>
                    <a:pt x="1520444" y="501396"/>
                  </a:lnTo>
                  <a:lnTo>
                    <a:pt x="1523619" y="502665"/>
                  </a:lnTo>
                  <a:lnTo>
                    <a:pt x="1562100" y="521715"/>
                  </a:lnTo>
                  <a:lnTo>
                    <a:pt x="1599438" y="538226"/>
                  </a:lnTo>
                  <a:lnTo>
                    <a:pt x="1611630" y="512825"/>
                  </a:lnTo>
                  <a:lnTo>
                    <a:pt x="1574165" y="495046"/>
                  </a:lnTo>
                  <a:lnTo>
                    <a:pt x="1536446" y="475996"/>
                  </a:lnTo>
                  <a:lnTo>
                    <a:pt x="1534033" y="474725"/>
                  </a:lnTo>
                  <a:close/>
                </a:path>
                <a:path w="3424554" h="909955">
                  <a:moveTo>
                    <a:pt x="2455418" y="440436"/>
                  </a:moveTo>
                  <a:lnTo>
                    <a:pt x="2419350" y="483615"/>
                  </a:lnTo>
                  <a:lnTo>
                    <a:pt x="2399030" y="501396"/>
                  </a:lnTo>
                  <a:lnTo>
                    <a:pt x="2417318" y="524255"/>
                  </a:lnTo>
                  <a:lnTo>
                    <a:pt x="2423414" y="519175"/>
                  </a:lnTo>
                  <a:lnTo>
                    <a:pt x="2440432" y="502665"/>
                  </a:lnTo>
                  <a:lnTo>
                    <a:pt x="2455799" y="487425"/>
                  </a:lnTo>
                  <a:lnTo>
                    <a:pt x="2478786" y="458215"/>
                  </a:lnTo>
                  <a:lnTo>
                    <a:pt x="2455418" y="440436"/>
                  </a:lnTo>
                  <a:close/>
                </a:path>
                <a:path w="3424554" h="909955">
                  <a:moveTo>
                    <a:pt x="2611882" y="426465"/>
                  </a:moveTo>
                  <a:lnTo>
                    <a:pt x="2598039" y="445515"/>
                  </a:lnTo>
                  <a:lnTo>
                    <a:pt x="2581656" y="467105"/>
                  </a:lnTo>
                  <a:lnTo>
                    <a:pt x="2563749" y="488696"/>
                  </a:lnTo>
                  <a:lnTo>
                    <a:pt x="2559304" y="492505"/>
                  </a:lnTo>
                  <a:lnTo>
                    <a:pt x="2580513" y="512825"/>
                  </a:lnTo>
                  <a:lnTo>
                    <a:pt x="2603754" y="486155"/>
                  </a:lnTo>
                  <a:lnTo>
                    <a:pt x="2620899" y="463296"/>
                  </a:lnTo>
                  <a:lnTo>
                    <a:pt x="2635504" y="442975"/>
                  </a:lnTo>
                  <a:lnTo>
                    <a:pt x="2611882" y="426465"/>
                  </a:lnTo>
                  <a:close/>
                </a:path>
                <a:path w="3424554" h="909955">
                  <a:moveTo>
                    <a:pt x="1433322" y="418846"/>
                  </a:moveTo>
                  <a:lnTo>
                    <a:pt x="1418717" y="444246"/>
                  </a:lnTo>
                  <a:lnTo>
                    <a:pt x="1449197" y="462025"/>
                  </a:lnTo>
                  <a:lnTo>
                    <a:pt x="1486027" y="482346"/>
                  </a:lnTo>
                  <a:lnTo>
                    <a:pt x="1494917" y="487425"/>
                  </a:lnTo>
                  <a:lnTo>
                    <a:pt x="1508506" y="462025"/>
                  </a:lnTo>
                  <a:lnTo>
                    <a:pt x="1499616" y="456946"/>
                  </a:lnTo>
                  <a:lnTo>
                    <a:pt x="1463294" y="436625"/>
                  </a:lnTo>
                  <a:lnTo>
                    <a:pt x="1433322" y="418846"/>
                  </a:lnTo>
                  <a:close/>
                </a:path>
                <a:path w="3424554" h="909955">
                  <a:moveTo>
                    <a:pt x="1333627" y="360425"/>
                  </a:moveTo>
                  <a:lnTo>
                    <a:pt x="1318768" y="385825"/>
                  </a:lnTo>
                  <a:lnTo>
                    <a:pt x="1377061" y="420115"/>
                  </a:lnTo>
                  <a:lnTo>
                    <a:pt x="1393698" y="430275"/>
                  </a:lnTo>
                  <a:lnTo>
                    <a:pt x="1408303" y="404875"/>
                  </a:lnTo>
                  <a:lnTo>
                    <a:pt x="1391539" y="394715"/>
                  </a:lnTo>
                  <a:lnTo>
                    <a:pt x="1333627" y="360425"/>
                  </a:lnTo>
                  <a:close/>
                </a:path>
                <a:path w="3424554" h="909955">
                  <a:moveTo>
                    <a:pt x="2671699" y="328675"/>
                  </a:moveTo>
                  <a:lnTo>
                    <a:pt x="2663571" y="342646"/>
                  </a:lnTo>
                  <a:lnTo>
                    <a:pt x="2652014" y="362965"/>
                  </a:lnTo>
                  <a:lnTo>
                    <a:pt x="2639949" y="383286"/>
                  </a:lnTo>
                  <a:lnTo>
                    <a:pt x="2627376" y="402336"/>
                  </a:lnTo>
                  <a:lnTo>
                    <a:pt x="2651887" y="417575"/>
                  </a:lnTo>
                  <a:lnTo>
                    <a:pt x="2664460" y="398525"/>
                  </a:lnTo>
                  <a:lnTo>
                    <a:pt x="2676906" y="376936"/>
                  </a:lnTo>
                  <a:lnTo>
                    <a:pt x="2688590" y="357886"/>
                  </a:lnTo>
                  <a:lnTo>
                    <a:pt x="2696845" y="342646"/>
                  </a:lnTo>
                  <a:lnTo>
                    <a:pt x="2671699" y="328675"/>
                  </a:lnTo>
                  <a:close/>
                </a:path>
                <a:path w="3424554" h="909955">
                  <a:moveTo>
                    <a:pt x="1232789" y="302005"/>
                  </a:moveTo>
                  <a:lnTo>
                    <a:pt x="1218946" y="327405"/>
                  </a:lnTo>
                  <a:lnTo>
                    <a:pt x="1233551" y="336296"/>
                  </a:lnTo>
                  <a:lnTo>
                    <a:pt x="1294003" y="370586"/>
                  </a:lnTo>
                  <a:lnTo>
                    <a:pt x="1308481" y="346455"/>
                  </a:lnTo>
                  <a:lnTo>
                    <a:pt x="1248156" y="310896"/>
                  </a:lnTo>
                  <a:lnTo>
                    <a:pt x="1232789" y="302005"/>
                  </a:lnTo>
                  <a:close/>
                </a:path>
                <a:path w="3424554" h="909955">
                  <a:moveTo>
                    <a:pt x="2740025" y="230886"/>
                  </a:moveTo>
                  <a:lnTo>
                    <a:pt x="2708275" y="270255"/>
                  </a:lnTo>
                  <a:lnTo>
                    <a:pt x="2686685" y="303275"/>
                  </a:lnTo>
                  <a:lnTo>
                    <a:pt x="2711323" y="318515"/>
                  </a:lnTo>
                  <a:lnTo>
                    <a:pt x="2721483" y="302005"/>
                  </a:lnTo>
                  <a:lnTo>
                    <a:pt x="2732278" y="285496"/>
                  </a:lnTo>
                  <a:lnTo>
                    <a:pt x="2743327" y="271525"/>
                  </a:lnTo>
                  <a:lnTo>
                    <a:pt x="2754884" y="257555"/>
                  </a:lnTo>
                  <a:lnTo>
                    <a:pt x="2760726" y="251205"/>
                  </a:lnTo>
                  <a:lnTo>
                    <a:pt x="2740025" y="230886"/>
                  </a:lnTo>
                  <a:close/>
                </a:path>
                <a:path w="3424554" h="909955">
                  <a:moveTo>
                    <a:pt x="1128649" y="249936"/>
                  </a:moveTo>
                  <a:lnTo>
                    <a:pt x="1116838" y="275336"/>
                  </a:lnTo>
                  <a:lnTo>
                    <a:pt x="1122172" y="277875"/>
                  </a:lnTo>
                  <a:lnTo>
                    <a:pt x="1160018" y="296925"/>
                  </a:lnTo>
                  <a:lnTo>
                    <a:pt x="1193673" y="314705"/>
                  </a:lnTo>
                  <a:lnTo>
                    <a:pt x="1207135" y="289305"/>
                  </a:lnTo>
                  <a:lnTo>
                    <a:pt x="1173480" y="271525"/>
                  </a:lnTo>
                  <a:lnTo>
                    <a:pt x="1134872" y="252475"/>
                  </a:lnTo>
                  <a:lnTo>
                    <a:pt x="1128649" y="249936"/>
                  </a:lnTo>
                  <a:close/>
                </a:path>
                <a:path w="3424554" h="909955">
                  <a:moveTo>
                    <a:pt x="1020445" y="204723"/>
                  </a:moveTo>
                  <a:lnTo>
                    <a:pt x="1010539" y="231901"/>
                  </a:lnTo>
                  <a:lnTo>
                    <a:pt x="1043686" y="243966"/>
                  </a:lnTo>
                  <a:lnTo>
                    <a:pt x="1083437" y="260222"/>
                  </a:lnTo>
                  <a:lnTo>
                    <a:pt x="1090422" y="263397"/>
                  </a:lnTo>
                  <a:lnTo>
                    <a:pt x="1102233" y="236981"/>
                  </a:lnTo>
                  <a:lnTo>
                    <a:pt x="1095375" y="233806"/>
                  </a:lnTo>
                  <a:lnTo>
                    <a:pt x="1054608" y="217169"/>
                  </a:lnTo>
                  <a:lnTo>
                    <a:pt x="1020445" y="204723"/>
                  </a:lnTo>
                  <a:close/>
                </a:path>
                <a:path w="3424554" h="909955">
                  <a:moveTo>
                    <a:pt x="907415" y="172084"/>
                  </a:moveTo>
                  <a:lnTo>
                    <a:pt x="901192" y="200405"/>
                  </a:lnTo>
                  <a:lnTo>
                    <a:pt x="916051" y="203580"/>
                  </a:lnTo>
                  <a:lnTo>
                    <a:pt x="960120" y="215518"/>
                  </a:lnTo>
                  <a:lnTo>
                    <a:pt x="983615" y="223012"/>
                  </a:lnTo>
                  <a:lnTo>
                    <a:pt x="992505" y="195452"/>
                  </a:lnTo>
                  <a:lnTo>
                    <a:pt x="968883" y="187959"/>
                  </a:lnTo>
                  <a:lnTo>
                    <a:pt x="923544" y="175640"/>
                  </a:lnTo>
                  <a:lnTo>
                    <a:pt x="907415" y="172084"/>
                  </a:lnTo>
                  <a:close/>
                </a:path>
                <a:path w="3424554" h="909955">
                  <a:moveTo>
                    <a:pt x="822452" y="185419"/>
                  </a:moveTo>
                  <a:lnTo>
                    <a:pt x="870204" y="193547"/>
                  </a:lnTo>
                  <a:lnTo>
                    <a:pt x="872998" y="194182"/>
                  </a:lnTo>
                  <a:lnTo>
                    <a:pt x="874829" y="185673"/>
                  </a:lnTo>
                  <a:lnTo>
                    <a:pt x="824992" y="185673"/>
                  </a:lnTo>
                  <a:lnTo>
                    <a:pt x="822452" y="185419"/>
                  </a:lnTo>
                  <a:close/>
                </a:path>
                <a:path w="3424554" h="909955">
                  <a:moveTo>
                    <a:pt x="825627" y="156590"/>
                  </a:moveTo>
                  <a:lnTo>
                    <a:pt x="824865" y="156717"/>
                  </a:lnTo>
                  <a:lnTo>
                    <a:pt x="789940" y="156717"/>
                  </a:lnTo>
                  <a:lnTo>
                    <a:pt x="789940" y="185673"/>
                  </a:lnTo>
                  <a:lnTo>
                    <a:pt x="823944" y="185673"/>
                  </a:lnTo>
                  <a:lnTo>
                    <a:pt x="822452" y="185419"/>
                  </a:lnTo>
                  <a:lnTo>
                    <a:pt x="874884" y="185419"/>
                  </a:lnTo>
                  <a:lnTo>
                    <a:pt x="879094" y="165862"/>
                  </a:lnTo>
                  <a:lnTo>
                    <a:pt x="876427" y="165226"/>
                  </a:lnTo>
                  <a:lnTo>
                    <a:pt x="827278" y="156844"/>
                  </a:lnTo>
                  <a:lnTo>
                    <a:pt x="825627" y="156590"/>
                  </a:lnTo>
                  <a:close/>
                </a:path>
                <a:path w="3424554" h="909955">
                  <a:moveTo>
                    <a:pt x="874884" y="185419"/>
                  </a:moveTo>
                  <a:lnTo>
                    <a:pt x="822452" y="185419"/>
                  </a:lnTo>
                  <a:lnTo>
                    <a:pt x="824992" y="185673"/>
                  </a:lnTo>
                  <a:lnTo>
                    <a:pt x="874829" y="185673"/>
                  </a:lnTo>
                  <a:lnTo>
                    <a:pt x="874884" y="185419"/>
                  </a:lnTo>
                  <a:close/>
                </a:path>
                <a:path w="3424554" h="909955">
                  <a:moveTo>
                    <a:pt x="760984" y="156844"/>
                  </a:moveTo>
                  <a:lnTo>
                    <a:pt x="753872" y="156844"/>
                  </a:lnTo>
                  <a:lnTo>
                    <a:pt x="717677" y="157479"/>
                  </a:lnTo>
                  <a:lnTo>
                    <a:pt x="681482" y="158750"/>
                  </a:lnTo>
                  <a:lnTo>
                    <a:pt x="673481" y="159130"/>
                  </a:lnTo>
                  <a:lnTo>
                    <a:pt x="674878" y="188087"/>
                  </a:lnTo>
                  <a:lnTo>
                    <a:pt x="682371" y="187705"/>
                  </a:lnTo>
                  <a:lnTo>
                    <a:pt x="718185" y="186435"/>
                  </a:lnTo>
                  <a:lnTo>
                    <a:pt x="753999" y="185800"/>
                  </a:lnTo>
                  <a:lnTo>
                    <a:pt x="760984" y="185800"/>
                  </a:lnTo>
                  <a:lnTo>
                    <a:pt x="760984" y="156844"/>
                  </a:lnTo>
                  <a:close/>
                </a:path>
                <a:path w="3424554" h="909955">
                  <a:moveTo>
                    <a:pt x="644271" y="160654"/>
                  </a:moveTo>
                  <a:lnTo>
                    <a:pt x="608838" y="163067"/>
                  </a:lnTo>
                  <a:lnTo>
                    <a:pt x="572897" y="166115"/>
                  </a:lnTo>
                  <a:lnTo>
                    <a:pt x="557149" y="167766"/>
                  </a:lnTo>
                  <a:lnTo>
                    <a:pt x="560197" y="196595"/>
                  </a:lnTo>
                  <a:lnTo>
                    <a:pt x="575310" y="194944"/>
                  </a:lnTo>
                  <a:lnTo>
                    <a:pt x="610870" y="191896"/>
                  </a:lnTo>
                  <a:lnTo>
                    <a:pt x="646176" y="189483"/>
                  </a:lnTo>
                  <a:lnTo>
                    <a:pt x="644271" y="160654"/>
                  </a:lnTo>
                  <a:close/>
                </a:path>
                <a:path w="3424554" h="909955">
                  <a:moveTo>
                    <a:pt x="528066" y="171068"/>
                  </a:moveTo>
                  <a:lnTo>
                    <a:pt x="501650" y="174370"/>
                  </a:lnTo>
                  <a:lnTo>
                    <a:pt x="466598" y="179704"/>
                  </a:lnTo>
                  <a:lnTo>
                    <a:pt x="441452" y="184150"/>
                  </a:lnTo>
                  <a:lnTo>
                    <a:pt x="446532" y="212597"/>
                  </a:lnTo>
                  <a:lnTo>
                    <a:pt x="470916" y="208279"/>
                  </a:lnTo>
                  <a:lnTo>
                    <a:pt x="505206" y="203072"/>
                  </a:lnTo>
                  <a:lnTo>
                    <a:pt x="531749" y="199770"/>
                  </a:lnTo>
                  <a:lnTo>
                    <a:pt x="528066" y="171068"/>
                  </a:lnTo>
                  <a:close/>
                </a:path>
                <a:path w="3424554" h="909955">
                  <a:moveTo>
                    <a:pt x="412750" y="189737"/>
                  </a:moveTo>
                  <a:lnTo>
                    <a:pt x="398272" y="192785"/>
                  </a:lnTo>
                  <a:lnTo>
                    <a:pt x="364998" y="200532"/>
                  </a:lnTo>
                  <a:lnTo>
                    <a:pt x="332613" y="209295"/>
                  </a:lnTo>
                  <a:lnTo>
                    <a:pt x="327025" y="211073"/>
                  </a:lnTo>
                  <a:lnTo>
                    <a:pt x="335661" y="238759"/>
                  </a:lnTo>
                  <a:lnTo>
                    <a:pt x="340233" y="237362"/>
                  </a:lnTo>
                  <a:lnTo>
                    <a:pt x="371729" y="228726"/>
                  </a:lnTo>
                  <a:lnTo>
                    <a:pt x="403987" y="221106"/>
                  </a:lnTo>
                  <a:lnTo>
                    <a:pt x="418465" y="218185"/>
                  </a:lnTo>
                  <a:lnTo>
                    <a:pt x="412750" y="189737"/>
                  </a:lnTo>
                  <a:close/>
                </a:path>
                <a:path w="3424554" h="909955">
                  <a:moveTo>
                    <a:pt x="298831" y="219963"/>
                  </a:moveTo>
                  <a:lnTo>
                    <a:pt x="270764" y="229869"/>
                  </a:lnTo>
                  <a:lnTo>
                    <a:pt x="241427" y="241680"/>
                  </a:lnTo>
                  <a:lnTo>
                    <a:pt x="217170" y="252856"/>
                  </a:lnTo>
                  <a:lnTo>
                    <a:pt x="229235" y="279145"/>
                  </a:lnTo>
                  <a:lnTo>
                    <a:pt x="252222" y="268604"/>
                  </a:lnTo>
                  <a:lnTo>
                    <a:pt x="280416" y="257175"/>
                  </a:lnTo>
                  <a:lnTo>
                    <a:pt x="308483" y="247268"/>
                  </a:lnTo>
                  <a:lnTo>
                    <a:pt x="298831" y="219963"/>
                  </a:lnTo>
                  <a:close/>
                </a:path>
                <a:path w="3424554" h="909955">
                  <a:moveTo>
                    <a:pt x="190754" y="266445"/>
                  </a:moveTo>
                  <a:lnTo>
                    <a:pt x="186309" y="268731"/>
                  </a:lnTo>
                  <a:lnTo>
                    <a:pt x="160782" y="283971"/>
                  </a:lnTo>
                  <a:lnTo>
                    <a:pt x="136652" y="300608"/>
                  </a:lnTo>
                  <a:lnTo>
                    <a:pt x="116586" y="316483"/>
                  </a:lnTo>
                  <a:lnTo>
                    <a:pt x="134620" y="339089"/>
                  </a:lnTo>
                  <a:lnTo>
                    <a:pt x="153035" y="324357"/>
                  </a:lnTo>
                  <a:lnTo>
                    <a:pt x="175514" y="308863"/>
                  </a:lnTo>
                  <a:lnTo>
                    <a:pt x="199644" y="294385"/>
                  </a:lnTo>
                  <a:lnTo>
                    <a:pt x="204089" y="292100"/>
                  </a:lnTo>
                  <a:lnTo>
                    <a:pt x="190754" y="266445"/>
                  </a:lnTo>
                  <a:close/>
                </a:path>
                <a:path w="3424554" h="909955">
                  <a:moveTo>
                    <a:pt x="94234" y="336550"/>
                  </a:moveTo>
                  <a:lnTo>
                    <a:pt x="56896" y="380110"/>
                  </a:lnTo>
                  <a:lnTo>
                    <a:pt x="38735" y="409320"/>
                  </a:lnTo>
                  <a:lnTo>
                    <a:pt x="64516" y="422655"/>
                  </a:lnTo>
                  <a:lnTo>
                    <a:pt x="66167" y="419226"/>
                  </a:lnTo>
                  <a:lnTo>
                    <a:pt x="79756" y="398017"/>
                  </a:lnTo>
                  <a:lnTo>
                    <a:pt x="95377" y="377825"/>
                  </a:lnTo>
                  <a:lnTo>
                    <a:pt x="112776" y="358901"/>
                  </a:lnTo>
                  <a:lnTo>
                    <a:pt x="113919" y="357885"/>
                  </a:lnTo>
                  <a:lnTo>
                    <a:pt x="94234" y="336550"/>
                  </a:lnTo>
                  <a:close/>
                </a:path>
                <a:path w="3424554" h="909955">
                  <a:moveTo>
                    <a:pt x="25527" y="436625"/>
                  </a:moveTo>
                  <a:lnTo>
                    <a:pt x="9652" y="483362"/>
                  </a:lnTo>
                  <a:lnTo>
                    <a:pt x="2286" y="523747"/>
                  </a:lnTo>
                  <a:lnTo>
                    <a:pt x="31115" y="527557"/>
                  </a:lnTo>
                  <a:lnTo>
                    <a:pt x="32258" y="517778"/>
                  </a:lnTo>
                  <a:lnTo>
                    <a:pt x="34671" y="504189"/>
                  </a:lnTo>
                  <a:lnTo>
                    <a:pt x="37465" y="490981"/>
                  </a:lnTo>
                  <a:lnTo>
                    <a:pt x="41021" y="478027"/>
                  </a:lnTo>
                  <a:lnTo>
                    <a:pt x="44831" y="465963"/>
                  </a:lnTo>
                  <a:lnTo>
                    <a:pt x="52324" y="447420"/>
                  </a:lnTo>
                  <a:lnTo>
                    <a:pt x="25527" y="436625"/>
                  </a:lnTo>
                  <a:close/>
                </a:path>
                <a:path w="3424554" h="909955">
                  <a:moveTo>
                    <a:pt x="127" y="553973"/>
                  </a:moveTo>
                  <a:lnTo>
                    <a:pt x="84" y="554989"/>
                  </a:lnTo>
                  <a:lnTo>
                    <a:pt x="0" y="578103"/>
                  </a:lnTo>
                  <a:lnTo>
                    <a:pt x="127" y="578992"/>
                  </a:lnTo>
                  <a:lnTo>
                    <a:pt x="4064" y="600837"/>
                  </a:lnTo>
                  <a:lnTo>
                    <a:pt x="10160" y="623188"/>
                  </a:lnTo>
                  <a:lnTo>
                    <a:pt x="18161" y="644016"/>
                  </a:lnTo>
                  <a:lnTo>
                    <a:pt x="45212" y="633729"/>
                  </a:lnTo>
                  <a:lnTo>
                    <a:pt x="38100" y="615441"/>
                  </a:lnTo>
                  <a:lnTo>
                    <a:pt x="32512" y="595756"/>
                  </a:lnTo>
                  <a:lnTo>
                    <a:pt x="29122" y="576326"/>
                  </a:lnTo>
                  <a:lnTo>
                    <a:pt x="28829" y="576326"/>
                  </a:lnTo>
                  <a:lnTo>
                    <a:pt x="28829" y="573913"/>
                  </a:lnTo>
                  <a:lnTo>
                    <a:pt x="28956" y="554989"/>
                  </a:lnTo>
                  <a:lnTo>
                    <a:pt x="127" y="553973"/>
                  </a:lnTo>
                  <a:close/>
                </a:path>
                <a:path w="3424554" h="909955">
                  <a:moveTo>
                    <a:pt x="28829" y="574641"/>
                  </a:moveTo>
                  <a:lnTo>
                    <a:pt x="28829" y="576326"/>
                  </a:lnTo>
                  <a:lnTo>
                    <a:pt x="29122" y="576326"/>
                  </a:lnTo>
                  <a:lnTo>
                    <a:pt x="28829" y="574641"/>
                  </a:lnTo>
                  <a:close/>
                </a:path>
                <a:path w="3424554" h="909955">
                  <a:moveTo>
                    <a:pt x="28829" y="573913"/>
                  </a:moveTo>
                  <a:lnTo>
                    <a:pt x="28829" y="574641"/>
                  </a:lnTo>
                  <a:lnTo>
                    <a:pt x="28829" y="573913"/>
                  </a:lnTo>
                  <a:close/>
                </a:path>
                <a:path w="3424554" h="909955">
                  <a:moveTo>
                    <a:pt x="57404" y="656716"/>
                  </a:moveTo>
                  <a:lnTo>
                    <a:pt x="32893" y="672083"/>
                  </a:lnTo>
                  <a:lnTo>
                    <a:pt x="40767" y="684529"/>
                  </a:lnTo>
                  <a:lnTo>
                    <a:pt x="54864" y="703198"/>
                  </a:lnTo>
                  <a:lnTo>
                    <a:pt x="70485" y="720725"/>
                  </a:lnTo>
                  <a:lnTo>
                    <a:pt x="88011" y="737362"/>
                  </a:lnTo>
                  <a:lnTo>
                    <a:pt x="92456" y="741171"/>
                  </a:lnTo>
                  <a:lnTo>
                    <a:pt x="110744" y="718692"/>
                  </a:lnTo>
                  <a:lnTo>
                    <a:pt x="107950" y="716406"/>
                  </a:lnTo>
                  <a:lnTo>
                    <a:pt x="92075" y="701420"/>
                  </a:lnTo>
                  <a:lnTo>
                    <a:pt x="77851" y="685672"/>
                  </a:lnTo>
                  <a:lnTo>
                    <a:pt x="65278" y="669289"/>
                  </a:lnTo>
                  <a:lnTo>
                    <a:pt x="57404" y="656716"/>
                  </a:lnTo>
                  <a:close/>
                </a:path>
                <a:path w="3424554" h="909955">
                  <a:moveTo>
                    <a:pt x="132842" y="735964"/>
                  </a:moveTo>
                  <a:lnTo>
                    <a:pt x="115951" y="759587"/>
                  </a:lnTo>
                  <a:lnTo>
                    <a:pt x="127762" y="767968"/>
                  </a:lnTo>
                  <a:lnTo>
                    <a:pt x="149987" y="781938"/>
                  </a:lnTo>
                  <a:lnTo>
                    <a:pt x="173482" y="795146"/>
                  </a:lnTo>
                  <a:lnTo>
                    <a:pt x="193421" y="804290"/>
                  </a:lnTo>
                  <a:lnTo>
                    <a:pt x="205486" y="778001"/>
                  </a:lnTo>
                  <a:lnTo>
                    <a:pt x="187579" y="769746"/>
                  </a:lnTo>
                  <a:lnTo>
                    <a:pt x="165354" y="757427"/>
                  </a:lnTo>
                  <a:lnTo>
                    <a:pt x="144653" y="744473"/>
                  </a:lnTo>
                  <a:lnTo>
                    <a:pt x="132842" y="735964"/>
                  </a:lnTo>
                  <a:close/>
                </a:path>
                <a:path w="3424554" h="909955">
                  <a:moveTo>
                    <a:pt x="231775" y="790066"/>
                  </a:moveTo>
                  <a:lnTo>
                    <a:pt x="219710" y="816355"/>
                  </a:lnTo>
                  <a:lnTo>
                    <a:pt x="224662" y="818641"/>
                  </a:lnTo>
                  <a:lnTo>
                    <a:pt x="281178" y="839342"/>
                  </a:lnTo>
                  <a:lnTo>
                    <a:pt x="303657" y="845946"/>
                  </a:lnTo>
                  <a:lnTo>
                    <a:pt x="311658" y="818133"/>
                  </a:lnTo>
                  <a:lnTo>
                    <a:pt x="291084" y="812164"/>
                  </a:lnTo>
                  <a:lnTo>
                    <a:pt x="236728" y="792352"/>
                  </a:lnTo>
                  <a:lnTo>
                    <a:pt x="231775" y="790066"/>
                  </a:lnTo>
                  <a:close/>
                </a:path>
                <a:path w="3424554" h="909955">
                  <a:moveTo>
                    <a:pt x="339471" y="826134"/>
                  </a:moveTo>
                  <a:lnTo>
                    <a:pt x="331470" y="853947"/>
                  </a:lnTo>
                  <a:lnTo>
                    <a:pt x="342646" y="857122"/>
                  </a:lnTo>
                  <a:lnTo>
                    <a:pt x="408559" y="871981"/>
                  </a:lnTo>
                  <a:lnTo>
                    <a:pt x="417703" y="873632"/>
                  </a:lnTo>
                  <a:lnTo>
                    <a:pt x="422656" y="845057"/>
                  </a:lnTo>
                  <a:lnTo>
                    <a:pt x="414909" y="843788"/>
                  </a:lnTo>
                  <a:lnTo>
                    <a:pt x="350647" y="829309"/>
                  </a:lnTo>
                  <a:lnTo>
                    <a:pt x="339471" y="826134"/>
                  </a:lnTo>
                  <a:close/>
                </a:path>
                <a:path w="3424554" h="909955">
                  <a:moveTo>
                    <a:pt x="451231" y="850138"/>
                  </a:moveTo>
                  <a:lnTo>
                    <a:pt x="446151" y="878585"/>
                  </a:lnTo>
                  <a:lnTo>
                    <a:pt x="478409" y="884301"/>
                  </a:lnTo>
                  <a:lnTo>
                    <a:pt x="532765" y="891413"/>
                  </a:lnTo>
                  <a:lnTo>
                    <a:pt x="536448" y="862710"/>
                  </a:lnTo>
                  <a:lnTo>
                    <a:pt x="483489" y="855726"/>
                  </a:lnTo>
                  <a:lnTo>
                    <a:pt x="451231" y="850138"/>
                  </a:lnTo>
                  <a:close/>
                </a:path>
                <a:path w="3424554" h="909955">
                  <a:moveTo>
                    <a:pt x="564769" y="866013"/>
                  </a:moveTo>
                  <a:lnTo>
                    <a:pt x="561975" y="894841"/>
                  </a:lnTo>
                  <a:lnTo>
                    <a:pt x="629031" y="901191"/>
                  </a:lnTo>
                  <a:lnTo>
                    <a:pt x="648970" y="902462"/>
                  </a:lnTo>
                  <a:lnTo>
                    <a:pt x="650748" y="873632"/>
                  </a:lnTo>
                  <a:lnTo>
                    <a:pt x="631698" y="872489"/>
                  </a:lnTo>
                  <a:lnTo>
                    <a:pt x="564769" y="866013"/>
                  </a:lnTo>
                  <a:close/>
                </a:path>
                <a:path w="3424554" h="909955">
                  <a:moveTo>
                    <a:pt x="679704" y="875410"/>
                  </a:moveTo>
                  <a:lnTo>
                    <a:pt x="677926" y="904366"/>
                  </a:lnTo>
                  <a:lnTo>
                    <a:pt x="709041" y="906271"/>
                  </a:lnTo>
                  <a:lnTo>
                    <a:pt x="765048" y="908176"/>
                  </a:lnTo>
                  <a:lnTo>
                    <a:pt x="766064" y="879220"/>
                  </a:lnTo>
                  <a:lnTo>
                    <a:pt x="710819" y="877315"/>
                  </a:lnTo>
                  <a:lnTo>
                    <a:pt x="679704" y="875410"/>
                  </a:lnTo>
                  <a:close/>
                </a:path>
                <a:path w="3424554" h="909955">
                  <a:moveTo>
                    <a:pt x="794639" y="880109"/>
                  </a:moveTo>
                  <a:lnTo>
                    <a:pt x="794385" y="909065"/>
                  </a:lnTo>
                  <a:lnTo>
                    <a:pt x="876173" y="909701"/>
                  </a:lnTo>
                  <a:lnTo>
                    <a:pt x="881507" y="909573"/>
                  </a:lnTo>
                  <a:lnTo>
                    <a:pt x="881127" y="880744"/>
                  </a:lnTo>
                  <a:lnTo>
                    <a:pt x="876300" y="880744"/>
                  </a:lnTo>
                  <a:lnTo>
                    <a:pt x="794639" y="880109"/>
                  </a:lnTo>
                  <a:close/>
                </a:path>
                <a:path w="3424554" h="909955">
                  <a:moveTo>
                    <a:pt x="881126" y="880617"/>
                  </a:moveTo>
                  <a:lnTo>
                    <a:pt x="876300" y="880744"/>
                  </a:lnTo>
                  <a:lnTo>
                    <a:pt x="881127" y="880744"/>
                  </a:lnTo>
                  <a:close/>
                </a:path>
                <a:path w="3424554" h="909955">
                  <a:moveTo>
                    <a:pt x="996569" y="878331"/>
                  </a:moveTo>
                  <a:lnTo>
                    <a:pt x="962279" y="879475"/>
                  </a:lnTo>
                  <a:lnTo>
                    <a:pt x="910082" y="880237"/>
                  </a:lnTo>
                  <a:lnTo>
                    <a:pt x="910463" y="909192"/>
                  </a:lnTo>
                  <a:lnTo>
                    <a:pt x="962660" y="908430"/>
                  </a:lnTo>
                  <a:lnTo>
                    <a:pt x="997712" y="907160"/>
                  </a:lnTo>
                  <a:lnTo>
                    <a:pt x="996569" y="878331"/>
                  </a:lnTo>
                  <a:close/>
                </a:path>
                <a:path w="3424554" h="909955">
                  <a:moveTo>
                    <a:pt x="1112012" y="872997"/>
                  </a:moveTo>
                  <a:lnTo>
                    <a:pt x="1049401" y="876426"/>
                  </a:lnTo>
                  <a:lnTo>
                    <a:pt x="1025525" y="877188"/>
                  </a:lnTo>
                  <a:lnTo>
                    <a:pt x="1026668" y="906144"/>
                  </a:lnTo>
                  <a:lnTo>
                    <a:pt x="1050544" y="905255"/>
                  </a:lnTo>
                  <a:lnTo>
                    <a:pt x="1113663" y="901826"/>
                  </a:lnTo>
                  <a:lnTo>
                    <a:pt x="1112012" y="872997"/>
                  </a:lnTo>
                  <a:close/>
                </a:path>
                <a:path w="3424554" h="909955">
                  <a:moveTo>
                    <a:pt x="2849626" y="175387"/>
                  </a:moveTo>
                  <a:lnTo>
                    <a:pt x="2794381" y="191007"/>
                  </a:lnTo>
                  <a:lnTo>
                    <a:pt x="2763647" y="209550"/>
                  </a:lnTo>
                  <a:lnTo>
                    <a:pt x="2780157" y="233298"/>
                  </a:lnTo>
                  <a:lnTo>
                    <a:pt x="2793238" y="224281"/>
                  </a:lnTo>
                  <a:lnTo>
                    <a:pt x="2807970" y="216662"/>
                  </a:lnTo>
                  <a:lnTo>
                    <a:pt x="2824226" y="210312"/>
                  </a:lnTo>
                  <a:lnTo>
                    <a:pt x="2842133" y="205739"/>
                  </a:lnTo>
                  <a:lnTo>
                    <a:pt x="2853816" y="204088"/>
                  </a:lnTo>
                  <a:lnTo>
                    <a:pt x="2849626" y="175387"/>
                  </a:lnTo>
                  <a:close/>
                </a:path>
                <a:path w="3424554" h="909955">
                  <a:moveTo>
                    <a:pt x="2964990" y="201802"/>
                  </a:moveTo>
                  <a:lnTo>
                    <a:pt x="2883789" y="201802"/>
                  </a:lnTo>
                  <a:lnTo>
                    <a:pt x="2895600" y="201929"/>
                  </a:lnTo>
                  <a:lnTo>
                    <a:pt x="2906649" y="202183"/>
                  </a:lnTo>
                  <a:lnTo>
                    <a:pt x="2959354" y="209168"/>
                  </a:lnTo>
                  <a:lnTo>
                    <a:pt x="2962529" y="210057"/>
                  </a:lnTo>
                  <a:lnTo>
                    <a:pt x="2964990" y="201802"/>
                  </a:lnTo>
                  <a:close/>
                </a:path>
                <a:path w="3424554" h="909955">
                  <a:moveTo>
                    <a:pt x="2882900" y="172846"/>
                  </a:moveTo>
                  <a:lnTo>
                    <a:pt x="2880106" y="172973"/>
                  </a:lnTo>
                  <a:lnTo>
                    <a:pt x="2880995" y="201929"/>
                  </a:lnTo>
                  <a:lnTo>
                    <a:pt x="2883789" y="201802"/>
                  </a:lnTo>
                  <a:lnTo>
                    <a:pt x="2964990" y="201802"/>
                  </a:lnTo>
                  <a:lnTo>
                    <a:pt x="2970784" y="182371"/>
                  </a:lnTo>
                  <a:lnTo>
                    <a:pt x="2965196" y="180720"/>
                  </a:lnTo>
                  <a:lnTo>
                    <a:pt x="2948305" y="177291"/>
                  </a:lnTo>
                  <a:lnTo>
                    <a:pt x="2907411" y="173227"/>
                  </a:lnTo>
                  <a:lnTo>
                    <a:pt x="2895854" y="172973"/>
                  </a:lnTo>
                  <a:lnTo>
                    <a:pt x="2882900" y="172846"/>
                  </a:lnTo>
                  <a:close/>
                </a:path>
                <a:path w="3424554" h="909955">
                  <a:moveTo>
                    <a:pt x="3000248" y="193801"/>
                  </a:moveTo>
                  <a:lnTo>
                    <a:pt x="2986913" y="219455"/>
                  </a:lnTo>
                  <a:lnTo>
                    <a:pt x="2993136" y="222757"/>
                  </a:lnTo>
                  <a:lnTo>
                    <a:pt x="3001391" y="228345"/>
                  </a:lnTo>
                  <a:lnTo>
                    <a:pt x="3028061" y="256031"/>
                  </a:lnTo>
                  <a:lnTo>
                    <a:pt x="3040761" y="273303"/>
                  </a:lnTo>
                  <a:lnTo>
                    <a:pt x="3042792" y="275970"/>
                  </a:lnTo>
                  <a:lnTo>
                    <a:pt x="3066034" y="258698"/>
                  </a:lnTo>
                  <a:lnTo>
                    <a:pt x="3064129" y="256031"/>
                  </a:lnTo>
                  <a:lnTo>
                    <a:pt x="3050793" y="237997"/>
                  </a:lnTo>
                  <a:lnTo>
                    <a:pt x="3017520" y="204215"/>
                  </a:lnTo>
                  <a:lnTo>
                    <a:pt x="3006471" y="197103"/>
                  </a:lnTo>
                  <a:lnTo>
                    <a:pt x="3000248" y="193801"/>
                  </a:lnTo>
                  <a:close/>
                </a:path>
                <a:path w="3424554" h="909955">
                  <a:moveTo>
                    <a:pt x="3083433" y="280669"/>
                  </a:moveTo>
                  <a:lnTo>
                    <a:pt x="3061335" y="299338"/>
                  </a:lnTo>
                  <a:lnTo>
                    <a:pt x="3063113" y="301497"/>
                  </a:lnTo>
                  <a:lnTo>
                    <a:pt x="3072638" y="311403"/>
                  </a:lnTo>
                  <a:lnTo>
                    <a:pt x="3108960" y="340232"/>
                  </a:lnTo>
                  <a:lnTo>
                    <a:pt x="3135249" y="354456"/>
                  </a:lnTo>
                  <a:lnTo>
                    <a:pt x="3147822" y="328421"/>
                  </a:lnTo>
                  <a:lnTo>
                    <a:pt x="3138932" y="324103"/>
                  </a:lnTo>
                  <a:lnTo>
                    <a:pt x="3125216" y="316229"/>
                  </a:lnTo>
                  <a:lnTo>
                    <a:pt x="3113278" y="308228"/>
                  </a:lnTo>
                  <a:lnTo>
                    <a:pt x="3102864" y="299846"/>
                  </a:lnTo>
                  <a:lnTo>
                    <a:pt x="3093466" y="291210"/>
                  </a:lnTo>
                  <a:lnTo>
                    <a:pt x="3085338" y="282828"/>
                  </a:lnTo>
                  <a:lnTo>
                    <a:pt x="3083433" y="280669"/>
                  </a:lnTo>
                  <a:close/>
                </a:path>
                <a:path w="3424554" h="909955">
                  <a:moveTo>
                    <a:pt x="3172967" y="339216"/>
                  </a:moveTo>
                  <a:lnTo>
                    <a:pt x="3163316" y="366521"/>
                  </a:lnTo>
                  <a:lnTo>
                    <a:pt x="3172714" y="369823"/>
                  </a:lnTo>
                  <a:lnTo>
                    <a:pt x="3184016" y="373379"/>
                  </a:lnTo>
                  <a:lnTo>
                    <a:pt x="3222116" y="383413"/>
                  </a:lnTo>
                  <a:lnTo>
                    <a:pt x="3249422" y="388873"/>
                  </a:lnTo>
                  <a:lnTo>
                    <a:pt x="3254883" y="360425"/>
                  </a:lnTo>
                  <a:lnTo>
                    <a:pt x="3242183" y="358013"/>
                  </a:lnTo>
                  <a:lnTo>
                    <a:pt x="3228848" y="355218"/>
                  </a:lnTo>
                  <a:lnTo>
                    <a:pt x="3216148" y="352170"/>
                  </a:lnTo>
                  <a:lnTo>
                    <a:pt x="3204083" y="348995"/>
                  </a:lnTo>
                  <a:lnTo>
                    <a:pt x="3192907" y="345820"/>
                  </a:lnTo>
                  <a:lnTo>
                    <a:pt x="3182239" y="342391"/>
                  </a:lnTo>
                  <a:lnTo>
                    <a:pt x="3172967" y="339216"/>
                  </a:lnTo>
                  <a:close/>
                </a:path>
                <a:path w="3424554" h="909955">
                  <a:moveTo>
                    <a:pt x="3341751" y="313181"/>
                  </a:moveTo>
                  <a:lnTo>
                    <a:pt x="3338615" y="370780"/>
                  </a:lnTo>
                  <a:lnTo>
                    <a:pt x="3353308" y="371855"/>
                  </a:lnTo>
                  <a:lnTo>
                    <a:pt x="3351149" y="400684"/>
                  </a:lnTo>
                  <a:lnTo>
                    <a:pt x="3336987" y="400684"/>
                  </a:lnTo>
                  <a:lnTo>
                    <a:pt x="3333877" y="457834"/>
                  </a:lnTo>
                  <a:lnTo>
                    <a:pt x="3410578" y="400684"/>
                  </a:lnTo>
                  <a:lnTo>
                    <a:pt x="3351149" y="400684"/>
                  </a:lnTo>
                  <a:lnTo>
                    <a:pt x="3337045" y="399625"/>
                  </a:lnTo>
                  <a:lnTo>
                    <a:pt x="3411999" y="399625"/>
                  </a:lnTo>
                  <a:lnTo>
                    <a:pt x="3424555" y="390270"/>
                  </a:lnTo>
                  <a:lnTo>
                    <a:pt x="3341751" y="313181"/>
                  </a:lnTo>
                  <a:close/>
                </a:path>
                <a:path w="3424554" h="909955">
                  <a:moveTo>
                    <a:pt x="3338615" y="370780"/>
                  </a:moveTo>
                  <a:lnTo>
                    <a:pt x="3337045" y="399625"/>
                  </a:lnTo>
                  <a:lnTo>
                    <a:pt x="3351149" y="400684"/>
                  </a:lnTo>
                  <a:lnTo>
                    <a:pt x="3353308" y="371855"/>
                  </a:lnTo>
                  <a:lnTo>
                    <a:pt x="3338615" y="370780"/>
                  </a:lnTo>
                  <a:close/>
                </a:path>
                <a:path w="3424554" h="909955">
                  <a:moveTo>
                    <a:pt x="3282823" y="364743"/>
                  </a:moveTo>
                  <a:lnTo>
                    <a:pt x="3319017" y="398271"/>
                  </a:lnTo>
                  <a:lnTo>
                    <a:pt x="3337045" y="399625"/>
                  </a:lnTo>
                  <a:lnTo>
                    <a:pt x="3338615" y="370780"/>
                  </a:lnTo>
                  <a:lnTo>
                    <a:pt x="3322066" y="369569"/>
                  </a:lnTo>
                  <a:lnTo>
                    <a:pt x="3304413" y="367664"/>
                  </a:lnTo>
                  <a:lnTo>
                    <a:pt x="3287522" y="365505"/>
                  </a:lnTo>
                  <a:lnTo>
                    <a:pt x="3282823" y="3647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87108" y="2184907"/>
            <a:ext cx="21539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Analyses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bi-directional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traffic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01483" y="1752600"/>
            <a:ext cx="1286255" cy="49377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027932" y="880872"/>
            <a:ext cx="1239520" cy="840105"/>
            <a:chOff x="4027932" y="880872"/>
            <a:chExt cx="1239520" cy="84010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7932" y="880872"/>
              <a:ext cx="1239012" cy="8397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27398" y="1410462"/>
              <a:ext cx="647700" cy="216535"/>
            </a:xfrm>
            <a:custGeom>
              <a:avLst/>
              <a:gdLst/>
              <a:ahLst/>
              <a:cxnLst/>
              <a:rect l="l" t="t" r="r" b="b"/>
              <a:pathLst>
                <a:path w="647700" h="216535">
                  <a:moveTo>
                    <a:pt x="611631" y="0"/>
                  </a:moveTo>
                  <a:lnTo>
                    <a:pt x="36067" y="0"/>
                  </a:lnTo>
                  <a:lnTo>
                    <a:pt x="22020" y="2831"/>
                  </a:lnTo>
                  <a:lnTo>
                    <a:pt x="10556" y="10556"/>
                  </a:lnTo>
                  <a:lnTo>
                    <a:pt x="2831" y="22020"/>
                  </a:lnTo>
                  <a:lnTo>
                    <a:pt x="0" y="36067"/>
                  </a:lnTo>
                  <a:lnTo>
                    <a:pt x="0" y="180339"/>
                  </a:lnTo>
                  <a:lnTo>
                    <a:pt x="2831" y="194387"/>
                  </a:lnTo>
                  <a:lnTo>
                    <a:pt x="10556" y="205851"/>
                  </a:lnTo>
                  <a:lnTo>
                    <a:pt x="22020" y="213576"/>
                  </a:lnTo>
                  <a:lnTo>
                    <a:pt x="36067" y="216408"/>
                  </a:lnTo>
                  <a:lnTo>
                    <a:pt x="611631" y="216408"/>
                  </a:lnTo>
                  <a:lnTo>
                    <a:pt x="625679" y="213576"/>
                  </a:lnTo>
                  <a:lnTo>
                    <a:pt x="637143" y="205851"/>
                  </a:lnTo>
                  <a:lnTo>
                    <a:pt x="644868" y="194387"/>
                  </a:lnTo>
                  <a:lnTo>
                    <a:pt x="647700" y="180339"/>
                  </a:lnTo>
                  <a:lnTo>
                    <a:pt x="647700" y="36067"/>
                  </a:lnTo>
                  <a:lnTo>
                    <a:pt x="644868" y="22020"/>
                  </a:lnTo>
                  <a:lnTo>
                    <a:pt x="637143" y="10556"/>
                  </a:lnTo>
                  <a:lnTo>
                    <a:pt x="625679" y="2831"/>
                  </a:lnTo>
                  <a:lnTo>
                    <a:pt x="611631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27398" y="1410462"/>
              <a:ext cx="647700" cy="216535"/>
            </a:xfrm>
            <a:custGeom>
              <a:avLst/>
              <a:gdLst/>
              <a:ahLst/>
              <a:cxnLst/>
              <a:rect l="l" t="t" r="r" b="b"/>
              <a:pathLst>
                <a:path w="647700" h="216535">
                  <a:moveTo>
                    <a:pt x="0" y="36067"/>
                  </a:moveTo>
                  <a:lnTo>
                    <a:pt x="2831" y="22020"/>
                  </a:lnTo>
                  <a:lnTo>
                    <a:pt x="10556" y="10556"/>
                  </a:lnTo>
                  <a:lnTo>
                    <a:pt x="22020" y="2831"/>
                  </a:lnTo>
                  <a:lnTo>
                    <a:pt x="36067" y="0"/>
                  </a:lnTo>
                  <a:lnTo>
                    <a:pt x="611631" y="0"/>
                  </a:lnTo>
                  <a:lnTo>
                    <a:pt x="625679" y="2831"/>
                  </a:lnTo>
                  <a:lnTo>
                    <a:pt x="637143" y="10556"/>
                  </a:lnTo>
                  <a:lnTo>
                    <a:pt x="644868" y="22020"/>
                  </a:lnTo>
                  <a:lnTo>
                    <a:pt x="647700" y="36067"/>
                  </a:lnTo>
                  <a:lnTo>
                    <a:pt x="647700" y="180339"/>
                  </a:lnTo>
                  <a:lnTo>
                    <a:pt x="644868" y="194387"/>
                  </a:lnTo>
                  <a:lnTo>
                    <a:pt x="637143" y="205851"/>
                  </a:lnTo>
                  <a:lnTo>
                    <a:pt x="625679" y="213576"/>
                  </a:lnTo>
                  <a:lnTo>
                    <a:pt x="611631" y="216408"/>
                  </a:lnTo>
                  <a:lnTo>
                    <a:pt x="36067" y="216408"/>
                  </a:lnTo>
                  <a:lnTo>
                    <a:pt x="22020" y="213576"/>
                  </a:lnTo>
                  <a:lnTo>
                    <a:pt x="10556" y="205851"/>
                  </a:lnTo>
                  <a:lnTo>
                    <a:pt x="2831" y="194387"/>
                  </a:lnTo>
                  <a:lnTo>
                    <a:pt x="0" y="180339"/>
                  </a:lnTo>
                  <a:lnTo>
                    <a:pt x="0" y="36067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46575" y="1409191"/>
            <a:ext cx="605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spc="-5" dirty="0">
                <a:latin typeface="Arial"/>
                <a:cs typeface="Arial"/>
              </a:rPr>
              <a:t>B</a:t>
            </a:r>
            <a:r>
              <a:rPr sz="1200" b="1" spc="-10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123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57215" y="752855"/>
            <a:ext cx="1173480" cy="780415"/>
            <a:chOff x="5157215" y="752855"/>
            <a:chExt cx="1173480" cy="780415"/>
          </a:xfrm>
        </p:grpSpPr>
        <p:sp>
          <p:nvSpPr>
            <p:cNvPr id="21" name="object 21"/>
            <p:cNvSpPr/>
            <p:nvPr/>
          </p:nvSpPr>
          <p:spPr>
            <a:xfrm>
              <a:off x="5611368" y="798575"/>
              <a:ext cx="719455" cy="528955"/>
            </a:xfrm>
            <a:custGeom>
              <a:avLst/>
              <a:gdLst/>
              <a:ahLst/>
              <a:cxnLst/>
              <a:rect l="l" t="t" r="r" b="b"/>
              <a:pathLst>
                <a:path w="719454" h="528955">
                  <a:moveTo>
                    <a:pt x="467868" y="496824"/>
                  </a:moveTo>
                  <a:lnTo>
                    <a:pt x="365760" y="496824"/>
                  </a:lnTo>
                  <a:lnTo>
                    <a:pt x="365760" y="528828"/>
                  </a:lnTo>
                  <a:lnTo>
                    <a:pt x="467868" y="528828"/>
                  </a:lnTo>
                  <a:lnTo>
                    <a:pt x="467868" y="496824"/>
                  </a:lnTo>
                  <a:close/>
                </a:path>
                <a:path w="719454" h="528955">
                  <a:moveTo>
                    <a:pt x="719328" y="116332"/>
                  </a:moveTo>
                  <a:lnTo>
                    <a:pt x="637921" y="0"/>
                  </a:lnTo>
                  <a:lnTo>
                    <a:pt x="0" y="381508"/>
                  </a:lnTo>
                  <a:lnTo>
                    <a:pt x="153543" y="449580"/>
                  </a:lnTo>
                  <a:lnTo>
                    <a:pt x="330835" y="346075"/>
                  </a:lnTo>
                  <a:lnTo>
                    <a:pt x="330835" y="290195"/>
                  </a:lnTo>
                  <a:lnTo>
                    <a:pt x="332105" y="276860"/>
                  </a:lnTo>
                  <a:lnTo>
                    <a:pt x="360553" y="235585"/>
                  </a:lnTo>
                  <a:lnTo>
                    <a:pt x="397129" y="223901"/>
                  </a:lnTo>
                  <a:lnTo>
                    <a:pt x="433832" y="223901"/>
                  </a:lnTo>
                  <a:lnTo>
                    <a:pt x="472186" y="236093"/>
                  </a:lnTo>
                  <a:lnTo>
                    <a:pt x="489077" y="252984"/>
                  </a:lnTo>
                  <a:lnTo>
                    <a:pt x="719328" y="116332"/>
                  </a:lnTo>
                  <a:close/>
                </a:path>
              </a:pathLst>
            </a:custGeom>
            <a:solidFill>
              <a:srgbClr val="007B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7315" y="1045463"/>
              <a:ext cx="137160" cy="2331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276088" y="752855"/>
              <a:ext cx="962025" cy="716280"/>
            </a:xfrm>
            <a:custGeom>
              <a:avLst/>
              <a:gdLst/>
              <a:ahLst/>
              <a:cxnLst/>
              <a:rect l="l" t="t" r="r" b="b"/>
              <a:pathLst>
                <a:path w="962025" h="716280">
                  <a:moveTo>
                    <a:pt x="83820" y="684911"/>
                  </a:moveTo>
                  <a:lnTo>
                    <a:pt x="76327" y="684276"/>
                  </a:lnTo>
                  <a:lnTo>
                    <a:pt x="69342" y="682498"/>
                  </a:lnTo>
                  <a:lnTo>
                    <a:pt x="62484" y="679577"/>
                  </a:lnTo>
                  <a:lnTo>
                    <a:pt x="56642" y="675513"/>
                  </a:lnTo>
                  <a:lnTo>
                    <a:pt x="50292" y="671449"/>
                  </a:lnTo>
                  <a:lnTo>
                    <a:pt x="31242" y="631317"/>
                  </a:lnTo>
                  <a:lnTo>
                    <a:pt x="31750" y="620268"/>
                  </a:lnTo>
                  <a:lnTo>
                    <a:pt x="35306" y="608076"/>
                  </a:lnTo>
                  <a:lnTo>
                    <a:pt x="5842" y="595884"/>
                  </a:lnTo>
                  <a:lnTo>
                    <a:pt x="635" y="614553"/>
                  </a:lnTo>
                  <a:lnTo>
                    <a:pt x="0" y="633730"/>
                  </a:lnTo>
                  <a:lnTo>
                    <a:pt x="2921" y="652272"/>
                  </a:lnTo>
                  <a:lnTo>
                    <a:pt x="22606" y="688340"/>
                  </a:lnTo>
                  <a:lnTo>
                    <a:pt x="60071" y="712851"/>
                  </a:lnTo>
                  <a:lnTo>
                    <a:pt x="82042" y="716280"/>
                  </a:lnTo>
                  <a:lnTo>
                    <a:pt x="83820" y="684911"/>
                  </a:lnTo>
                  <a:close/>
                </a:path>
                <a:path w="962025" h="716280">
                  <a:moveTo>
                    <a:pt x="182880" y="631571"/>
                  </a:moveTo>
                  <a:lnTo>
                    <a:pt x="175260" y="630936"/>
                  </a:lnTo>
                  <a:lnTo>
                    <a:pt x="168148" y="629158"/>
                  </a:lnTo>
                  <a:lnTo>
                    <a:pt x="161163" y="626237"/>
                  </a:lnTo>
                  <a:lnTo>
                    <a:pt x="155194" y="622173"/>
                  </a:lnTo>
                  <a:lnTo>
                    <a:pt x="148717" y="618109"/>
                  </a:lnTo>
                  <a:lnTo>
                    <a:pt x="129286" y="577977"/>
                  </a:lnTo>
                  <a:lnTo>
                    <a:pt x="129921" y="566928"/>
                  </a:lnTo>
                  <a:lnTo>
                    <a:pt x="133477" y="554736"/>
                  </a:lnTo>
                  <a:lnTo>
                    <a:pt x="103378" y="542544"/>
                  </a:lnTo>
                  <a:lnTo>
                    <a:pt x="98171" y="561213"/>
                  </a:lnTo>
                  <a:lnTo>
                    <a:pt x="97536" y="580390"/>
                  </a:lnTo>
                  <a:lnTo>
                    <a:pt x="100457" y="598932"/>
                  </a:lnTo>
                  <a:lnTo>
                    <a:pt x="120523" y="635000"/>
                  </a:lnTo>
                  <a:lnTo>
                    <a:pt x="158750" y="659511"/>
                  </a:lnTo>
                  <a:lnTo>
                    <a:pt x="181102" y="662940"/>
                  </a:lnTo>
                  <a:lnTo>
                    <a:pt x="182880" y="631571"/>
                  </a:lnTo>
                  <a:close/>
                </a:path>
                <a:path w="962025" h="716280">
                  <a:moveTo>
                    <a:pt x="278892" y="574802"/>
                  </a:moveTo>
                  <a:lnTo>
                    <a:pt x="240030" y="556514"/>
                  </a:lnTo>
                  <a:lnTo>
                    <a:pt x="225298" y="520573"/>
                  </a:lnTo>
                  <a:lnTo>
                    <a:pt x="225933" y="508254"/>
                  </a:lnTo>
                  <a:lnTo>
                    <a:pt x="229489" y="496951"/>
                  </a:lnTo>
                  <a:lnTo>
                    <a:pt x="199390" y="484632"/>
                  </a:lnTo>
                  <a:lnTo>
                    <a:pt x="194183" y="503428"/>
                  </a:lnTo>
                  <a:lnTo>
                    <a:pt x="193548" y="522351"/>
                  </a:lnTo>
                  <a:lnTo>
                    <a:pt x="196469" y="541782"/>
                  </a:lnTo>
                  <a:lnTo>
                    <a:pt x="216535" y="577723"/>
                  </a:lnTo>
                  <a:lnTo>
                    <a:pt x="254762" y="601853"/>
                  </a:lnTo>
                  <a:lnTo>
                    <a:pt x="277114" y="606552"/>
                  </a:lnTo>
                  <a:lnTo>
                    <a:pt x="278892" y="574802"/>
                  </a:lnTo>
                  <a:close/>
                </a:path>
                <a:path w="962025" h="716280">
                  <a:moveTo>
                    <a:pt x="356616" y="526669"/>
                  </a:moveTo>
                  <a:lnTo>
                    <a:pt x="319659" y="508762"/>
                  </a:lnTo>
                  <a:lnTo>
                    <a:pt x="304038" y="474091"/>
                  </a:lnTo>
                  <a:lnTo>
                    <a:pt x="304546" y="462534"/>
                  </a:lnTo>
                  <a:lnTo>
                    <a:pt x="308102" y="450977"/>
                  </a:lnTo>
                  <a:lnTo>
                    <a:pt x="278638" y="438912"/>
                  </a:lnTo>
                  <a:lnTo>
                    <a:pt x="273939" y="456819"/>
                  </a:lnTo>
                  <a:lnTo>
                    <a:pt x="272796" y="475869"/>
                  </a:lnTo>
                  <a:lnTo>
                    <a:pt x="276225" y="494284"/>
                  </a:lnTo>
                  <a:lnTo>
                    <a:pt x="295402" y="530098"/>
                  </a:lnTo>
                  <a:lnTo>
                    <a:pt x="333502" y="554355"/>
                  </a:lnTo>
                  <a:lnTo>
                    <a:pt x="355473" y="557784"/>
                  </a:lnTo>
                  <a:lnTo>
                    <a:pt x="356616" y="526669"/>
                  </a:lnTo>
                  <a:close/>
                </a:path>
                <a:path w="962025" h="716280">
                  <a:moveTo>
                    <a:pt x="765048" y="361061"/>
                  </a:moveTo>
                  <a:lnTo>
                    <a:pt x="763397" y="353441"/>
                  </a:lnTo>
                  <a:lnTo>
                    <a:pt x="760095" y="347091"/>
                  </a:lnTo>
                  <a:lnTo>
                    <a:pt x="753364" y="343154"/>
                  </a:lnTo>
                  <a:lnTo>
                    <a:pt x="746252" y="341376"/>
                  </a:lnTo>
                  <a:lnTo>
                    <a:pt x="739521" y="343154"/>
                  </a:lnTo>
                  <a:lnTo>
                    <a:pt x="733425" y="347091"/>
                  </a:lnTo>
                  <a:lnTo>
                    <a:pt x="729615" y="353441"/>
                  </a:lnTo>
                  <a:lnTo>
                    <a:pt x="728472" y="361061"/>
                  </a:lnTo>
                  <a:lnTo>
                    <a:pt x="729615" y="367919"/>
                  </a:lnTo>
                  <a:lnTo>
                    <a:pt x="733425" y="374269"/>
                  </a:lnTo>
                  <a:lnTo>
                    <a:pt x="739521" y="378333"/>
                  </a:lnTo>
                  <a:lnTo>
                    <a:pt x="746252" y="379476"/>
                  </a:lnTo>
                  <a:lnTo>
                    <a:pt x="753364" y="378333"/>
                  </a:lnTo>
                  <a:lnTo>
                    <a:pt x="760095" y="374269"/>
                  </a:lnTo>
                  <a:lnTo>
                    <a:pt x="763397" y="367919"/>
                  </a:lnTo>
                  <a:lnTo>
                    <a:pt x="765048" y="361061"/>
                  </a:lnTo>
                  <a:close/>
                </a:path>
                <a:path w="962025" h="716280">
                  <a:moveTo>
                    <a:pt x="961644" y="26670"/>
                  </a:moveTo>
                  <a:lnTo>
                    <a:pt x="942975" y="0"/>
                  </a:lnTo>
                  <a:lnTo>
                    <a:pt x="352933" y="353568"/>
                  </a:lnTo>
                  <a:lnTo>
                    <a:pt x="326136" y="409956"/>
                  </a:lnTo>
                  <a:lnTo>
                    <a:pt x="961644" y="26670"/>
                  </a:lnTo>
                  <a:close/>
                </a:path>
              </a:pathLst>
            </a:custGeom>
            <a:solidFill>
              <a:srgbClr val="007B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7215" y="1414272"/>
              <a:ext cx="85344" cy="11887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953508" y="3223913"/>
            <a:ext cx="1813560" cy="1008380"/>
            <a:chOff x="4953508" y="3223913"/>
            <a:chExt cx="1813560" cy="1008380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1357" y="3223913"/>
              <a:ext cx="723029" cy="85692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53508" y="3374389"/>
              <a:ext cx="1813560" cy="857885"/>
            </a:xfrm>
            <a:custGeom>
              <a:avLst/>
              <a:gdLst/>
              <a:ahLst/>
              <a:cxnLst/>
              <a:rect l="l" t="t" r="r" b="b"/>
              <a:pathLst>
                <a:path w="1813559" h="857885">
                  <a:moveTo>
                    <a:pt x="507" y="446405"/>
                  </a:moveTo>
                  <a:lnTo>
                    <a:pt x="0" y="475361"/>
                  </a:lnTo>
                  <a:lnTo>
                    <a:pt x="17017" y="475615"/>
                  </a:lnTo>
                  <a:lnTo>
                    <a:pt x="32257" y="476504"/>
                  </a:lnTo>
                  <a:lnTo>
                    <a:pt x="46736" y="478028"/>
                  </a:lnTo>
                  <a:lnTo>
                    <a:pt x="60197" y="480060"/>
                  </a:lnTo>
                  <a:lnTo>
                    <a:pt x="72897" y="482727"/>
                  </a:lnTo>
                  <a:lnTo>
                    <a:pt x="82676" y="485140"/>
                  </a:lnTo>
                  <a:lnTo>
                    <a:pt x="89788" y="457073"/>
                  </a:lnTo>
                  <a:lnTo>
                    <a:pt x="49656" y="449199"/>
                  </a:lnTo>
                  <a:lnTo>
                    <a:pt x="17399" y="446659"/>
                  </a:lnTo>
                  <a:lnTo>
                    <a:pt x="507" y="446405"/>
                  </a:lnTo>
                  <a:close/>
                </a:path>
                <a:path w="1813559" h="857885">
                  <a:moveTo>
                    <a:pt x="119633" y="467614"/>
                  </a:moveTo>
                  <a:lnTo>
                    <a:pt x="107568" y="493903"/>
                  </a:lnTo>
                  <a:lnTo>
                    <a:pt x="115315" y="497459"/>
                  </a:lnTo>
                  <a:lnTo>
                    <a:pt x="124332" y="502158"/>
                  </a:lnTo>
                  <a:lnTo>
                    <a:pt x="166877" y="538226"/>
                  </a:lnTo>
                  <a:lnTo>
                    <a:pt x="169799" y="542163"/>
                  </a:lnTo>
                  <a:lnTo>
                    <a:pt x="192912" y="524637"/>
                  </a:lnTo>
                  <a:lnTo>
                    <a:pt x="156844" y="488950"/>
                  </a:lnTo>
                  <a:lnTo>
                    <a:pt x="127380" y="471170"/>
                  </a:lnTo>
                  <a:lnTo>
                    <a:pt x="119633" y="467614"/>
                  </a:lnTo>
                  <a:close/>
                </a:path>
                <a:path w="1813559" h="857885">
                  <a:moveTo>
                    <a:pt x="210057" y="549402"/>
                  </a:moveTo>
                  <a:lnTo>
                    <a:pt x="185674" y="565023"/>
                  </a:lnTo>
                  <a:lnTo>
                    <a:pt x="187959" y="568452"/>
                  </a:lnTo>
                  <a:lnTo>
                    <a:pt x="197103" y="585089"/>
                  </a:lnTo>
                  <a:lnTo>
                    <a:pt x="205866" y="602742"/>
                  </a:lnTo>
                  <a:lnTo>
                    <a:pt x="222884" y="639953"/>
                  </a:lnTo>
                  <a:lnTo>
                    <a:pt x="223265" y="640969"/>
                  </a:lnTo>
                  <a:lnTo>
                    <a:pt x="249681" y="628904"/>
                  </a:lnTo>
                  <a:lnTo>
                    <a:pt x="249174" y="627888"/>
                  </a:lnTo>
                  <a:lnTo>
                    <a:pt x="231775" y="589788"/>
                  </a:lnTo>
                  <a:lnTo>
                    <a:pt x="222503" y="571119"/>
                  </a:lnTo>
                  <a:lnTo>
                    <a:pt x="212216" y="552704"/>
                  </a:lnTo>
                  <a:lnTo>
                    <a:pt x="210057" y="549402"/>
                  </a:lnTo>
                  <a:close/>
                </a:path>
                <a:path w="1813559" h="857885">
                  <a:moveTo>
                    <a:pt x="261746" y="654812"/>
                  </a:moveTo>
                  <a:lnTo>
                    <a:pt x="235712" y="667512"/>
                  </a:lnTo>
                  <a:lnTo>
                    <a:pt x="241045" y="678688"/>
                  </a:lnTo>
                  <a:lnTo>
                    <a:pt x="251459" y="698119"/>
                  </a:lnTo>
                  <a:lnTo>
                    <a:pt x="263016" y="717296"/>
                  </a:lnTo>
                  <a:lnTo>
                    <a:pt x="276097" y="736219"/>
                  </a:lnTo>
                  <a:lnTo>
                    <a:pt x="282701" y="744347"/>
                  </a:lnTo>
                  <a:lnTo>
                    <a:pt x="305053" y="725932"/>
                  </a:lnTo>
                  <a:lnTo>
                    <a:pt x="299846" y="719709"/>
                  </a:lnTo>
                  <a:lnTo>
                    <a:pt x="287781" y="702310"/>
                  </a:lnTo>
                  <a:lnTo>
                    <a:pt x="276987" y="684403"/>
                  </a:lnTo>
                  <a:lnTo>
                    <a:pt x="267080" y="665988"/>
                  </a:lnTo>
                  <a:lnTo>
                    <a:pt x="261746" y="654812"/>
                  </a:lnTo>
                  <a:close/>
                </a:path>
                <a:path w="1813559" h="857885">
                  <a:moveTo>
                    <a:pt x="323214" y="746125"/>
                  </a:moveTo>
                  <a:lnTo>
                    <a:pt x="303275" y="767080"/>
                  </a:lnTo>
                  <a:lnTo>
                    <a:pt x="308737" y="772287"/>
                  </a:lnTo>
                  <a:lnTo>
                    <a:pt x="318007" y="780542"/>
                  </a:lnTo>
                  <a:lnTo>
                    <a:pt x="350646" y="803783"/>
                  </a:lnTo>
                  <a:lnTo>
                    <a:pt x="378713" y="818642"/>
                  </a:lnTo>
                  <a:lnTo>
                    <a:pt x="390397" y="792099"/>
                  </a:lnTo>
                  <a:lnTo>
                    <a:pt x="389127" y="791591"/>
                  </a:lnTo>
                  <a:lnTo>
                    <a:pt x="377189" y="785622"/>
                  </a:lnTo>
                  <a:lnTo>
                    <a:pt x="337184" y="758952"/>
                  </a:lnTo>
                  <a:lnTo>
                    <a:pt x="328675" y="751332"/>
                  </a:lnTo>
                  <a:lnTo>
                    <a:pt x="323214" y="746125"/>
                  </a:lnTo>
                  <a:close/>
                </a:path>
                <a:path w="1813559" h="857885">
                  <a:moveTo>
                    <a:pt x="416051" y="802640"/>
                  </a:moveTo>
                  <a:lnTo>
                    <a:pt x="436625" y="839343"/>
                  </a:lnTo>
                  <a:lnTo>
                    <a:pt x="491616" y="850519"/>
                  </a:lnTo>
                  <a:lnTo>
                    <a:pt x="493902" y="850773"/>
                  </a:lnTo>
                  <a:lnTo>
                    <a:pt x="497586" y="822071"/>
                  </a:lnTo>
                  <a:lnTo>
                    <a:pt x="496442" y="821944"/>
                  </a:lnTo>
                  <a:lnTo>
                    <a:pt x="478027" y="818896"/>
                  </a:lnTo>
                  <a:lnTo>
                    <a:pt x="460882" y="815467"/>
                  </a:lnTo>
                  <a:lnTo>
                    <a:pt x="444626" y="811530"/>
                  </a:lnTo>
                  <a:lnTo>
                    <a:pt x="429387" y="807212"/>
                  </a:lnTo>
                  <a:lnTo>
                    <a:pt x="416051" y="802640"/>
                  </a:lnTo>
                  <a:close/>
                </a:path>
                <a:path w="1813559" h="857885">
                  <a:moveTo>
                    <a:pt x="525906" y="825246"/>
                  </a:moveTo>
                  <a:lnTo>
                    <a:pt x="556005" y="856615"/>
                  </a:lnTo>
                  <a:lnTo>
                    <a:pt x="604646" y="857631"/>
                  </a:lnTo>
                  <a:lnTo>
                    <a:pt x="611504" y="857504"/>
                  </a:lnTo>
                  <a:lnTo>
                    <a:pt x="610999" y="828675"/>
                  </a:lnTo>
                  <a:lnTo>
                    <a:pt x="604774" y="828675"/>
                  </a:lnTo>
                  <a:lnTo>
                    <a:pt x="580643" y="828421"/>
                  </a:lnTo>
                  <a:lnTo>
                    <a:pt x="557911" y="827659"/>
                  </a:lnTo>
                  <a:lnTo>
                    <a:pt x="536320" y="826262"/>
                  </a:lnTo>
                  <a:lnTo>
                    <a:pt x="525906" y="825246"/>
                  </a:lnTo>
                  <a:close/>
                </a:path>
                <a:path w="1813559" h="857885">
                  <a:moveTo>
                    <a:pt x="610996" y="828548"/>
                  </a:moveTo>
                  <a:lnTo>
                    <a:pt x="604774" y="828675"/>
                  </a:lnTo>
                  <a:lnTo>
                    <a:pt x="610999" y="828675"/>
                  </a:lnTo>
                  <a:close/>
                </a:path>
                <a:path w="1813559" h="857885">
                  <a:moveTo>
                    <a:pt x="711237" y="822955"/>
                  </a:moveTo>
                  <a:lnTo>
                    <a:pt x="684783" y="825246"/>
                  </a:lnTo>
                  <a:lnTo>
                    <a:pt x="656716" y="827024"/>
                  </a:lnTo>
                  <a:lnTo>
                    <a:pt x="639571" y="827786"/>
                  </a:lnTo>
                  <a:lnTo>
                    <a:pt x="640841" y="856615"/>
                  </a:lnTo>
                  <a:lnTo>
                    <a:pt x="657987" y="855980"/>
                  </a:lnTo>
                  <a:lnTo>
                    <a:pt x="686688" y="854075"/>
                  </a:lnTo>
                  <a:lnTo>
                    <a:pt x="716661" y="851535"/>
                  </a:lnTo>
                  <a:lnTo>
                    <a:pt x="718438" y="851408"/>
                  </a:lnTo>
                  <a:lnTo>
                    <a:pt x="720216" y="850900"/>
                  </a:lnTo>
                  <a:lnTo>
                    <a:pt x="721867" y="850011"/>
                  </a:lnTo>
                  <a:lnTo>
                    <a:pt x="732154" y="844804"/>
                  </a:lnTo>
                  <a:lnTo>
                    <a:pt x="721753" y="824103"/>
                  </a:lnTo>
                  <a:lnTo>
                    <a:pt x="708913" y="824103"/>
                  </a:lnTo>
                  <a:lnTo>
                    <a:pt x="711237" y="822955"/>
                  </a:lnTo>
                  <a:close/>
                </a:path>
                <a:path w="1813559" h="857885">
                  <a:moveTo>
                    <a:pt x="714120" y="822706"/>
                  </a:moveTo>
                  <a:lnTo>
                    <a:pt x="711237" y="822955"/>
                  </a:lnTo>
                  <a:lnTo>
                    <a:pt x="708913" y="824103"/>
                  </a:lnTo>
                  <a:lnTo>
                    <a:pt x="714120" y="822706"/>
                  </a:lnTo>
                  <a:close/>
                </a:path>
                <a:path w="1813559" h="857885">
                  <a:moveTo>
                    <a:pt x="721051" y="822706"/>
                  </a:moveTo>
                  <a:lnTo>
                    <a:pt x="714120" y="822706"/>
                  </a:lnTo>
                  <a:lnTo>
                    <a:pt x="708913" y="824103"/>
                  </a:lnTo>
                  <a:lnTo>
                    <a:pt x="721753" y="824103"/>
                  </a:lnTo>
                  <a:lnTo>
                    <a:pt x="721051" y="822706"/>
                  </a:lnTo>
                  <a:close/>
                </a:path>
                <a:path w="1813559" h="857885">
                  <a:moveTo>
                    <a:pt x="719201" y="819023"/>
                  </a:moveTo>
                  <a:lnTo>
                    <a:pt x="711237" y="822955"/>
                  </a:lnTo>
                  <a:lnTo>
                    <a:pt x="714120" y="822706"/>
                  </a:lnTo>
                  <a:lnTo>
                    <a:pt x="721051" y="822706"/>
                  </a:lnTo>
                  <a:lnTo>
                    <a:pt x="719201" y="819023"/>
                  </a:lnTo>
                  <a:close/>
                </a:path>
                <a:path w="1813559" h="857885">
                  <a:moveTo>
                    <a:pt x="808227" y="753745"/>
                  </a:moveTo>
                  <a:lnTo>
                    <a:pt x="801624" y="760730"/>
                  </a:lnTo>
                  <a:lnTo>
                    <a:pt x="781176" y="779018"/>
                  </a:lnTo>
                  <a:lnTo>
                    <a:pt x="759205" y="795655"/>
                  </a:lnTo>
                  <a:lnTo>
                    <a:pt x="743330" y="805815"/>
                  </a:lnTo>
                  <a:lnTo>
                    <a:pt x="758825" y="830199"/>
                  </a:lnTo>
                  <a:lnTo>
                    <a:pt x="774700" y="820166"/>
                  </a:lnTo>
                  <a:lnTo>
                    <a:pt x="798576" y="802005"/>
                  </a:lnTo>
                  <a:lnTo>
                    <a:pt x="820801" y="782320"/>
                  </a:lnTo>
                  <a:lnTo>
                    <a:pt x="829055" y="773938"/>
                  </a:lnTo>
                  <a:lnTo>
                    <a:pt x="808227" y="753745"/>
                  </a:lnTo>
                  <a:close/>
                </a:path>
                <a:path w="1813559" h="857885">
                  <a:moveTo>
                    <a:pt x="877188" y="664972"/>
                  </a:moveTo>
                  <a:lnTo>
                    <a:pt x="871854" y="673735"/>
                  </a:lnTo>
                  <a:lnTo>
                    <a:pt x="855726" y="697230"/>
                  </a:lnTo>
                  <a:lnTo>
                    <a:pt x="838707" y="719836"/>
                  </a:lnTo>
                  <a:lnTo>
                    <a:pt x="827277" y="733298"/>
                  </a:lnTo>
                  <a:lnTo>
                    <a:pt x="849376" y="751967"/>
                  </a:lnTo>
                  <a:lnTo>
                    <a:pt x="860805" y="738505"/>
                  </a:lnTo>
                  <a:lnTo>
                    <a:pt x="878839" y="714756"/>
                  </a:lnTo>
                  <a:lnTo>
                    <a:pt x="895730" y="689991"/>
                  </a:lnTo>
                  <a:lnTo>
                    <a:pt x="901826" y="680212"/>
                  </a:lnTo>
                  <a:lnTo>
                    <a:pt x="877188" y="664972"/>
                  </a:lnTo>
                  <a:close/>
                </a:path>
                <a:path w="1813559" h="857885">
                  <a:moveTo>
                    <a:pt x="931671" y="564642"/>
                  </a:moveTo>
                  <a:lnTo>
                    <a:pt x="929513" y="569341"/>
                  </a:lnTo>
                  <a:lnTo>
                    <a:pt x="915924" y="596646"/>
                  </a:lnTo>
                  <a:lnTo>
                    <a:pt x="901826" y="623189"/>
                  </a:lnTo>
                  <a:lnTo>
                    <a:pt x="891793" y="640588"/>
                  </a:lnTo>
                  <a:lnTo>
                    <a:pt x="916939" y="654939"/>
                  </a:lnTo>
                  <a:lnTo>
                    <a:pt x="926972" y="637540"/>
                  </a:lnTo>
                  <a:lnTo>
                    <a:pt x="941451" y="610235"/>
                  </a:lnTo>
                  <a:lnTo>
                    <a:pt x="955420" y="582295"/>
                  </a:lnTo>
                  <a:lnTo>
                    <a:pt x="957833" y="577088"/>
                  </a:lnTo>
                  <a:lnTo>
                    <a:pt x="931671" y="564642"/>
                  </a:lnTo>
                  <a:close/>
                </a:path>
                <a:path w="1813559" h="857885">
                  <a:moveTo>
                    <a:pt x="980693" y="459867"/>
                  </a:moveTo>
                  <a:lnTo>
                    <a:pt x="956309" y="513080"/>
                  </a:lnTo>
                  <a:lnTo>
                    <a:pt x="944117" y="538480"/>
                  </a:lnTo>
                  <a:lnTo>
                    <a:pt x="970279" y="550926"/>
                  </a:lnTo>
                  <a:lnTo>
                    <a:pt x="982344" y="525399"/>
                  </a:lnTo>
                  <a:lnTo>
                    <a:pt x="1006982" y="472059"/>
                  </a:lnTo>
                  <a:lnTo>
                    <a:pt x="980693" y="459867"/>
                  </a:lnTo>
                  <a:close/>
                </a:path>
                <a:path w="1813559" h="857885">
                  <a:moveTo>
                    <a:pt x="1032001" y="355219"/>
                  </a:moveTo>
                  <a:lnTo>
                    <a:pt x="1025143" y="368173"/>
                  </a:lnTo>
                  <a:lnTo>
                    <a:pt x="1010538" y="397256"/>
                  </a:lnTo>
                  <a:lnTo>
                    <a:pt x="993266" y="433578"/>
                  </a:lnTo>
                  <a:lnTo>
                    <a:pt x="1019301" y="446024"/>
                  </a:lnTo>
                  <a:lnTo>
                    <a:pt x="1036701" y="409702"/>
                  </a:lnTo>
                  <a:lnTo>
                    <a:pt x="1051052" y="381127"/>
                  </a:lnTo>
                  <a:lnTo>
                    <a:pt x="1057655" y="368808"/>
                  </a:lnTo>
                  <a:lnTo>
                    <a:pt x="1032001" y="355219"/>
                  </a:lnTo>
                  <a:close/>
                </a:path>
                <a:path w="1813559" h="857885">
                  <a:moveTo>
                    <a:pt x="1093089" y="254381"/>
                  </a:moveTo>
                  <a:lnTo>
                    <a:pt x="1091945" y="255905"/>
                  </a:lnTo>
                  <a:lnTo>
                    <a:pt x="1073784" y="283210"/>
                  </a:lnTo>
                  <a:lnTo>
                    <a:pt x="1056639" y="311023"/>
                  </a:lnTo>
                  <a:lnTo>
                    <a:pt x="1046099" y="329438"/>
                  </a:lnTo>
                  <a:lnTo>
                    <a:pt x="1071244" y="343789"/>
                  </a:lnTo>
                  <a:lnTo>
                    <a:pt x="1081786" y="325374"/>
                  </a:lnTo>
                  <a:lnTo>
                    <a:pt x="1098422" y="298323"/>
                  </a:lnTo>
                  <a:lnTo>
                    <a:pt x="1116329" y="271526"/>
                  </a:lnTo>
                  <a:lnTo>
                    <a:pt x="1093089" y="254381"/>
                  </a:lnTo>
                  <a:close/>
                </a:path>
                <a:path w="1813559" h="857885">
                  <a:moveTo>
                    <a:pt x="1169669" y="164592"/>
                  </a:moveTo>
                  <a:lnTo>
                    <a:pt x="1154811" y="178943"/>
                  </a:lnTo>
                  <a:lnTo>
                    <a:pt x="1132458" y="203708"/>
                  </a:lnTo>
                  <a:lnTo>
                    <a:pt x="1111503" y="229235"/>
                  </a:lnTo>
                  <a:lnTo>
                    <a:pt x="1110233" y="231012"/>
                  </a:lnTo>
                  <a:lnTo>
                    <a:pt x="1133602" y="248158"/>
                  </a:lnTo>
                  <a:lnTo>
                    <a:pt x="1134871" y="246507"/>
                  </a:lnTo>
                  <a:lnTo>
                    <a:pt x="1154811" y="221996"/>
                  </a:lnTo>
                  <a:lnTo>
                    <a:pt x="1176274" y="198500"/>
                  </a:lnTo>
                  <a:lnTo>
                    <a:pt x="1189863" y="185293"/>
                  </a:lnTo>
                  <a:lnTo>
                    <a:pt x="1169669" y="164592"/>
                  </a:lnTo>
                  <a:close/>
                </a:path>
                <a:path w="1813559" h="857885">
                  <a:moveTo>
                    <a:pt x="1264539" y="92329"/>
                  </a:moveTo>
                  <a:lnTo>
                    <a:pt x="1263014" y="93090"/>
                  </a:lnTo>
                  <a:lnTo>
                    <a:pt x="1233042" y="112395"/>
                  </a:lnTo>
                  <a:lnTo>
                    <a:pt x="1204976" y="133223"/>
                  </a:lnTo>
                  <a:lnTo>
                    <a:pt x="1191767" y="144525"/>
                  </a:lnTo>
                  <a:lnTo>
                    <a:pt x="1210564" y="166497"/>
                  </a:lnTo>
                  <a:lnTo>
                    <a:pt x="1223771" y="155194"/>
                  </a:lnTo>
                  <a:lnTo>
                    <a:pt x="1250314" y="135636"/>
                  </a:lnTo>
                  <a:lnTo>
                    <a:pt x="1278763" y="117475"/>
                  </a:lnTo>
                  <a:lnTo>
                    <a:pt x="1264539" y="92329"/>
                  </a:lnTo>
                  <a:close/>
                </a:path>
                <a:path w="1813559" h="857885">
                  <a:moveTo>
                    <a:pt x="1378077" y="53975"/>
                  </a:moveTo>
                  <a:lnTo>
                    <a:pt x="1376426" y="54101"/>
                  </a:lnTo>
                  <a:lnTo>
                    <a:pt x="1356994" y="56261"/>
                  </a:lnTo>
                  <a:lnTo>
                    <a:pt x="1334642" y="58547"/>
                  </a:lnTo>
                  <a:lnTo>
                    <a:pt x="1295653" y="75437"/>
                  </a:lnTo>
                  <a:lnTo>
                    <a:pt x="1290319" y="78105"/>
                  </a:lnTo>
                  <a:lnTo>
                    <a:pt x="1303654" y="103886"/>
                  </a:lnTo>
                  <a:lnTo>
                    <a:pt x="1308989" y="101092"/>
                  </a:lnTo>
                  <a:lnTo>
                    <a:pt x="1325117" y="93345"/>
                  </a:lnTo>
                  <a:lnTo>
                    <a:pt x="1339378" y="87249"/>
                  </a:lnTo>
                  <a:lnTo>
                    <a:pt x="1337437" y="87249"/>
                  </a:lnTo>
                  <a:lnTo>
                    <a:pt x="1341754" y="86233"/>
                  </a:lnTo>
                  <a:lnTo>
                    <a:pt x="1347822" y="86233"/>
                  </a:lnTo>
                  <a:lnTo>
                    <a:pt x="1379601" y="82931"/>
                  </a:lnTo>
                  <a:lnTo>
                    <a:pt x="1381252" y="82676"/>
                  </a:lnTo>
                  <a:lnTo>
                    <a:pt x="1378077" y="53975"/>
                  </a:lnTo>
                  <a:close/>
                </a:path>
                <a:path w="1813559" h="857885">
                  <a:moveTo>
                    <a:pt x="1341754" y="86233"/>
                  </a:moveTo>
                  <a:lnTo>
                    <a:pt x="1337437" y="87249"/>
                  </a:lnTo>
                  <a:lnTo>
                    <a:pt x="1339954" y="87002"/>
                  </a:lnTo>
                  <a:lnTo>
                    <a:pt x="1341754" y="86233"/>
                  </a:lnTo>
                  <a:close/>
                </a:path>
                <a:path w="1813559" h="857885">
                  <a:moveTo>
                    <a:pt x="1339954" y="87002"/>
                  </a:moveTo>
                  <a:lnTo>
                    <a:pt x="1337437" y="87249"/>
                  </a:lnTo>
                  <a:lnTo>
                    <a:pt x="1339378" y="87249"/>
                  </a:lnTo>
                  <a:lnTo>
                    <a:pt x="1339954" y="87002"/>
                  </a:lnTo>
                  <a:close/>
                </a:path>
                <a:path w="1813559" h="857885">
                  <a:moveTo>
                    <a:pt x="1347822" y="86233"/>
                  </a:moveTo>
                  <a:lnTo>
                    <a:pt x="1341754" y="86233"/>
                  </a:lnTo>
                  <a:lnTo>
                    <a:pt x="1339954" y="87002"/>
                  </a:lnTo>
                  <a:lnTo>
                    <a:pt x="1347822" y="86233"/>
                  </a:lnTo>
                  <a:close/>
                </a:path>
                <a:path w="1813559" h="857885">
                  <a:moveTo>
                    <a:pt x="1475613" y="44069"/>
                  </a:moveTo>
                  <a:lnTo>
                    <a:pt x="1467612" y="44069"/>
                  </a:lnTo>
                  <a:lnTo>
                    <a:pt x="1463039" y="44323"/>
                  </a:lnTo>
                  <a:lnTo>
                    <a:pt x="1458340" y="44704"/>
                  </a:lnTo>
                  <a:lnTo>
                    <a:pt x="1453006" y="45212"/>
                  </a:lnTo>
                  <a:lnTo>
                    <a:pt x="1439417" y="46862"/>
                  </a:lnTo>
                  <a:lnTo>
                    <a:pt x="1430781" y="48006"/>
                  </a:lnTo>
                  <a:lnTo>
                    <a:pt x="1406905" y="50673"/>
                  </a:lnTo>
                  <a:lnTo>
                    <a:pt x="1410080" y="79501"/>
                  </a:lnTo>
                  <a:lnTo>
                    <a:pt x="1411096" y="79375"/>
                  </a:lnTo>
                  <a:lnTo>
                    <a:pt x="1423669" y="77977"/>
                  </a:lnTo>
                  <a:lnTo>
                    <a:pt x="1442974" y="75692"/>
                  </a:lnTo>
                  <a:lnTo>
                    <a:pt x="1450339" y="74675"/>
                  </a:lnTo>
                  <a:lnTo>
                    <a:pt x="1456181" y="74040"/>
                  </a:lnTo>
                  <a:lnTo>
                    <a:pt x="1465452" y="73151"/>
                  </a:lnTo>
                  <a:lnTo>
                    <a:pt x="1468881" y="73025"/>
                  </a:lnTo>
                  <a:lnTo>
                    <a:pt x="1493884" y="73025"/>
                  </a:lnTo>
                  <a:lnTo>
                    <a:pt x="1496059" y="45465"/>
                  </a:lnTo>
                  <a:lnTo>
                    <a:pt x="1490344" y="45085"/>
                  </a:lnTo>
                  <a:lnTo>
                    <a:pt x="1480312" y="44196"/>
                  </a:lnTo>
                  <a:lnTo>
                    <a:pt x="1475613" y="44069"/>
                  </a:lnTo>
                  <a:close/>
                </a:path>
                <a:path w="1813559" h="857885">
                  <a:moveTo>
                    <a:pt x="1493884" y="73025"/>
                  </a:moveTo>
                  <a:lnTo>
                    <a:pt x="1475613" y="73025"/>
                  </a:lnTo>
                  <a:lnTo>
                    <a:pt x="1478914" y="73151"/>
                  </a:lnTo>
                  <a:lnTo>
                    <a:pt x="1482978" y="73406"/>
                  </a:lnTo>
                  <a:lnTo>
                    <a:pt x="1487677" y="73913"/>
                  </a:lnTo>
                  <a:lnTo>
                    <a:pt x="1493774" y="74422"/>
                  </a:lnTo>
                  <a:lnTo>
                    <a:pt x="1493884" y="73025"/>
                  </a:lnTo>
                  <a:close/>
                </a:path>
                <a:path w="1813559" h="857885">
                  <a:moveTo>
                    <a:pt x="1524762" y="48006"/>
                  </a:moveTo>
                  <a:lnTo>
                    <a:pt x="1522729" y="76835"/>
                  </a:lnTo>
                  <a:lnTo>
                    <a:pt x="1539493" y="77977"/>
                  </a:lnTo>
                  <a:lnTo>
                    <a:pt x="1564005" y="79501"/>
                  </a:lnTo>
                  <a:lnTo>
                    <a:pt x="1573148" y="80137"/>
                  </a:lnTo>
                  <a:lnTo>
                    <a:pt x="1594103" y="81280"/>
                  </a:lnTo>
                  <a:lnTo>
                    <a:pt x="1605661" y="81787"/>
                  </a:lnTo>
                  <a:lnTo>
                    <a:pt x="1609724" y="82042"/>
                  </a:lnTo>
                  <a:lnTo>
                    <a:pt x="1611121" y="53086"/>
                  </a:lnTo>
                  <a:lnTo>
                    <a:pt x="1607058" y="52959"/>
                  </a:lnTo>
                  <a:lnTo>
                    <a:pt x="1584833" y="51815"/>
                  </a:lnTo>
                  <a:lnTo>
                    <a:pt x="1574926" y="51181"/>
                  </a:lnTo>
                  <a:lnTo>
                    <a:pt x="1557019" y="50164"/>
                  </a:lnTo>
                  <a:lnTo>
                    <a:pt x="1548891" y="49530"/>
                  </a:lnTo>
                  <a:lnTo>
                    <a:pt x="1541399" y="49149"/>
                  </a:lnTo>
                  <a:lnTo>
                    <a:pt x="1524762" y="48006"/>
                  </a:lnTo>
                  <a:close/>
                </a:path>
                <a:path w="1813559" h="857885">
                  <a:moveTo>
                    <a:pt x="1728723" y="0"/>
                  </a:moveTo>
                  <a:lnTo>
                    <a:pt x="1724278" y="144652"/>
                  </a:lnTo>
                  <a:lnTo>
                    <a:pt x="1813306" y="75057"/>
                  </a:lnTo>
                  <a:lnTo>
                    <a:pt x="1728723" y="0"/>
                  </a:lnTo>
                  <a:close/>
                </a:path>
                <a:path w="1813559" h="857885">
                  <a:moveTo>
                    <a:pt x="1639950" y="54483"/>
                  </a:moveTo>
                  <a:lnTo>
                    <a:pt x="1638808" y="83438"/>
                  </a:lnTo>
                  <a:lnTo>
                    <a:pt x="1659763" y="84327"/>
                  </a:lnTo>
                  <a:lnTo>
                    <a:pt x="1675511" y="84836"/>
                  </a:lnTo>
                  <a:lnTo>
                    <a:pt x="1692020" y="85598"/>
                  </a:lnTo>
                  <a:lnTo>
                    <a:pt x="1725675" y="86740"/>
                  </a:lnTo>
                  <a:lnTo>
                    <a:pt x="1726691" y="57785"/>
                  </a:lnTo>
                  <a:lnTo>
                    <a:pt x="1639950" y="54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163183" y="3607689"/>
            <a:ext cx="248094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Splits </a:t>
            </a:r>
            <a:r>
              <a:rPr sz="2000" dirty="0">
                <a:latin typeface="Arial"/>
                <a:cs typeface="Arial"/>
              </a:rPr>
              <a:t>connection,  inspects payload,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 analyses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traffic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3124200"/>
            <a:ext cx="1287779" cy="49530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886200" y="3279647"/>
            <a:ext cx="1153795" cy="760730"/>
            <a:chOff x="3886200" y="3279647"/>
            <a:chExt cx="1153795" cy="760730"/>
          </a:xfrm>
        </p:grpSpPr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6200" y="3279647"/>
              <a:ext cx="1153667" cy="7604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7868" y="3619499"/>
              <a:ext cx="406908" cy="746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8056" y="3688079"/>
              <a:ext cx="406908" cy="7467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931152" y="4648200"/>
            <a:ext cx="1390015" cy="594360"/>
            <a:chOff x="6931152" y="4648200"/>
            <a:chExt cx="1390015" cy="59436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1152" y="4648200"/>
              <a:ext cx="1389888" cy="594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5848" y="4718303"/>
              <a:ext cx="374903" cy="19507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161276" y="4713731"/>
              <a:ext cx="384175" cy="204470"/>
            </a:xfrm>
            <a:custGeom>
              <a:avLst/>
              <a:gdLst/>
              <a:ahLst/>
              <a:cxnLst/>
              <a:rect l="l" t="t" r="r" b="b"/>
              <a:pathLst>
                <a:path w="384175" h="204470">
                  <a:moveTo>
                    <a:pt x="0" y="204215"/>
                  </a:moveTo>
                  <a:lnTo>
                    <a:pt x="384048" y="204215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204215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038600" y="4698491"/>
            <a:ext cx="2750185" cy="1108075"/>
            <a:chOff x="4038600" y="4698491"/>
            <a:chExt cx="2750185" cy="110807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6325" y="4807407"/>
              <a:ext cx="723029" cy="8583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8600" y="4698491"/>
              <a:ext cx="1153667" cy="7604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0268" y="5038343"/>
              <a:ext cx="406908" cy="746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0456" y="5106923"/>
              <a:ext cx="406908" cy="762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624831" y="5019166"/>
              <a:ext cx="2163445" cy="787400"/>
            </a:xfrm>
            <a:custGeom>
              <a:avLst/>
              <a:gdLst/>
              <a:ahLst/>
              <a:cxnLst/>
              <a:rect l="l" t="t" r="r" b="b"/>
              <a:pathLst>
                <a:path w="2163445" h="787400">
                  <a:moveTo>
                    <a:pt x="26923" y="140334"/>
                  </a:moveTo>
                  <a:lnTo>
                    <a:pt x="0" y="151002"/>
                  </a:lnTo>
                  <a:lnTo>
                    <a:pt x="21589" y="205866"/>
                  </a:lnTo>
                  <a:lnTo>
                    <a:pt x="32003" y="231774"/>
                  </a:lnTo>
                  <a:lnTo>
                    <a:pt x="58800" y="221106"/>
                  </a:lnTo>
                  <a:lnTo>
                    <a:pt x="48513" y="195325"/>
                  </a:lnTo>
                  <a:lnTo>
                    <a:pt x="26923" y="140334"/>
                  </a:lnTo>
                  <a:close/>
                </a:path>
                <a:path w="2163445" h="787400">
                  <a:moveTo>
                    <a:pt x="69595" y="248030"/>
                  </a:moveTo>
                  <a:lnTo>
                    <a:pt x="42671" y="258698"/>
                  </a:lnTo>
                  <a:lnTo>
                    <a:pt x="43814" y="261492"/>
                  </a:lnTo>
                  <a:lnTo>
                    <a:pt x="67309" y="317245"/>
                  </a:lnTo>
                  <a:lnTo>
                    <a:pt x="77215" y="339089"/>
                  </a:lnTo>
                  <a:lnTo>
                    <a:pt x="103631" y="327278"/>
                  </a:lnTo>
                  <a:lnTo>
                    <a:pt x="93979" y="305942"/>
                  </a:lnTo>
                  <a:lnTo>
                    <a:pt x="70738" y="250824"/>
                  </a:lnTo>
                  <a:lnTo>
                    <a:pt x="69595" y="248030"/>
                  </a:lnTo>
                  <a:close/>
                </a:path>
                <a:path w="2163445" h="787400">
                  <a:moveTo>
                    <a:pt x="115823" y="353059"/>
                  </a:moveTo>
                  <a:lnTo>
                    <a:pt x="89662" y="365632"/>
                  </a:lnTo>
                  <a:lnTo>
                    <a:pt x="93090" y="372744"/>
                  </a:lnTo>
                  <a:lnTo>
                    <a:pt x="106933" y="400049"/>
                  </a:lnTo>
                  <a:lnTo>
                    <a:pt x="121665" y="427100"/>
                  </a:lnTo>
                  <a:lnTo>
                    <a:pt x="131063" y="443356"/>
                  </a:lnTo>
                  <a:lnTo>
                    <a:pt x="156082" y="428624"/>
                  </a:lnTo>
                  <a:lnTo>
                    <a:pt x="147065" y="413257"/>
                  </a:lnTo>
                  <a:lnTo>
                    <a:pt x="132714" y="386968"/>
                  </a:lnTo>
                  <a:lnTo>
                    <a:pt x="119252" y="360171"/>
                  </a:lnTo>
                  <a:lnTo>
                    <a:pt x="115823" y="353059"/>
                  </a:lnTo>
                  <a:close/>
                </a:path>
                <a:path w="2163445" h="787400">
                  <a:moveTo>
                    <a:pt x="170941" y="452881"/>
                  </a:moveTo>
                  <a:lnTo>
                    <a:pt x="146557" y="468375"/>
                  </a:lnTo>
                  <a:lnTo>
                    <a:pt x="153923" y="479932"/>
                  </a:lnTo>
                  <a:lnTo>
                    <a:pt x="171703" y="505586"/>
                  </a:lnTo>
                  <a:lnTo>
                    <a:pt x="190753" y="530605"/>
                  </a:lnTo>
                  <a:lnTo>
                    <a:pt x="198627" y="540130"/>
                  </a:lnTo>
                  <a:lnTo>
                    <a:pt x="220852" y="521588"/>
                  </a:lnTo>
                  <a:lnTo>
                    <a:pt x="213740" y="513206"/>
                  </a:lnTo>
                  <a:lnTo>
                    <a:pt x="195452" y="489076"/>
                  </a:lnTo>
                  <a:lnTo>
                    <a:pt x="178307" y="464438"/>
                  </a:lnTo>
                  <a:lnTo>
                    <a:pt x="170941" y="452881"/>
                  </a:lnTo>
                  <a:close/>
                </a:path>
                <a:path w="2163445" h="787400">
                  <a:moveTo>
                    <a:pt x="239267" y="542924"/>
                  </a:moveTo>
                  <a:lnTo>
                    <a:pt x="218058" y="562609"/>
                  </a:lnTo>
                  <a:lnTo>
                    <a:pt x="232790" y="578510"/>
                  </a:lnTo>
                  <a:lnTo>
                    <a:pt x="256031" y="601230"/>
                  </a:lnTo>
                  <a:lnTo>
                    <a:pt x="280923" y="623011"/>
                  </a:lnTo>
                  <a:lnTo>
                    <a:pt x="282447" y="624230"/>
                  </a:lnTo>
                  <a:lnTo>
                    <a:pt x="300227" y="601421"/>
                  </a:lnTo>
                  <a:lnTo>
                    <a:pt x="276225" y="580504"/>
                  </a:lnTo>
                  <a:lnTo>
                    <a:pt x="254000" y="558799"/>
                  </a:lnTo>
                  <a:lnTo>
                    <a:pt x="239267" y="542924"/>
                  </a:lnTo>
                  <a:close/>
                </a:path>
                <a:path w="2163445" h="787400">
                  <a:moveTo>
                    <a:pt x="323088" y="619277"/>
                  </a:moveTo>
                  <a:lnTo>
                    <a:pt x="305180" y="642073"/>
                  </a:lnTo>
                  <a:lnTo>
                    <a:pt x="307466" y="643801"/>
                  </a:lnTo>
                  <a:lnTo>
                    <a:pt x="335788" y="663460"/>
                  </a:lnTo>
                  <a:lnTo>
                    <a:pt x="366013" y="681901"/>
                  </a:lnTo>
                  <a:lnTo>
                    <a:pt x="380745" y="689775"/>
                  </a:lnTo>
                  <a:lnTo>
                    <a:pt x="394334" y="664260"/>
                  </a:lnTo>
                  <a:lnTo>
                    <a:pt x="381126" y="657186"/>
                  </a:lnTo>
                  <a:lnTo>
                    <a:pt x="352297" y="639635"/>
                  </a:lnTo>
                  <a:lnTo>
                    <a:pt x="325246" y="621004"/>
                  </a:lnTo>
                  <a:lnTo>
                    <a:pt x="323088" y="619277"/>
                  </a:lnTo>
                  <a:close/>
                </a:path>
                <a:path w="2163445" h="787400">
                  <a:moveTo>
                    <a:pt x="419353" y="677087"/>
                  </a:moveTo>
                  <a:lnTo>
                    <a:pt x="432434" y="715073"/>
                  </a:lnTo>
                  <a:lnTo>
                    <a:pt x="468756" y="729653"/>
                  </a:lnTo>
                  <a:lnTo>
                    <a:pt x="489203" y="736853"/>
                  </a:lnTo>
                  <a:lnTo>
                    <a:pt x="498093" y="709294"/>
                  </a:lnTo>
                  <a:lnTo>
                    <a:pt x="497585" y="709142"/>
                  </a:lnTo>
                  <a:lnTo>
                    <a:pt x="479551" y="702779"/>
                  </a:lnTo>
                  <a:lnTo>
                    <a:pt x="444626" y="688797"/>
                  </a:lnTo>
                  <a:lnTo>
                    <a:pt x="419353" y="677087"/>
                  </a:lnTo>
                  <a:close/>
                </a:path>
                <a:path w="2163445" h="787400">
                  <a:moveTo>
                    <a:pt x="525398" y="717816"/>
                  </a:moveTo>
                  <a:lnTo>
                    <a:pt x="548513" y="754214"/>
                  </a:lnTo>
                  <a:lnTo>
                    <a:pt x="591692" y="764184"/>
                  </a:lnTo>
                  <a:lnTo>
                    <a:pt x="602995" y="766317"/>
                  </a:lnTo>
                  <a:lnTo>
                    <a:pt x="608329" y="737869"/>
                  </a:lnTo>
                  <a:lnTo>
                    <a:pt x="597788" y="735876"/>
                  </a:lnTo>
                  <a:lnTo>
                    <a:pt x="576579" y="731304"/>
                  </a:lnTo>
                  <a:lnTo>
                    <a:pt x="555878" y="726236"/>
                  </a:lnTo>
                  <a:lnTo>
                    <a:pt x="535939" y="720902"/>
                  </a:lnTo>
                  <a:lnTo>
                    <a:pt x="525398" y="717816"/>
                  </a:lnTo>
                  <a:close/>
                </a:path>
                <a:path w="2163445" h="787400">
                  <a:moveTo>
                    <a:pt x="636651" y="742899"/>
                  </a:moveTo>
                  <a:lnTo>
                    <a:pt x="661288" y="775881"/>
                  </a:lnTo>
                  <a:lnTo>
                    <a:pt x="710945" y="781481"/>
                  </a:lnTo>
                  <a:lnTo>
                    <a:pt x="719201" y="782142"/>
                  </a:lnTo>
                  <a:lnTo>
                    <a:pt x="721487" y="753275"/>
                  </a:lnTo>
                  <a:lnTo>
                    <a:pt x="713866" y="752678"/>
                  </a:lnTo>
                  <a:lnTo>
                    <a:pt x="689355" y="750138"/>
                  </a:lnTo>
                  <a:lnTo>
                    <a:pt x="665479" y="747229"/>
                  </a:lnTo>
                  <a:lnTo>
                    <a:pt x="642238" y="743851"/>
                  </a:lnTo>
                  <a:lnTo>
                    <a:pt x="636651" y="742899"/>
                  </a:lnTo>
                  <a:close/>
                </a:path>
                <a:path w="2163445" h="787400">
                  <a:moveTo>
                    <a:pt x="750188" y="755370"/>
                  </a:moveTo>
                  <a:lnTo>
                    <a:pt x="790447" y="786409"/>
                  </a:lnTo>
                  <a:lnTo>
                    <a:pt x="836040" y="787196"/>
                  </a:lnTo>
                  <a:lnTo>
                    <a:pt x="836167" y="758240"/>
                  </a:lnTo>
                  <a:lnTo>
                    <a:pt x="819150" y="758126"/>
                  </a:lnTo>
                  <a:lnTo>
                    <a:pt x="791717" y="757478"/>
                  </a:lnTo>
                  <a:lnTo>
                    <a:pt x="765047" y="756348"/>
                  </a:lnTo>
                  <a:lnTo>
                    <a:pt x="750188" y="755370"/>
                  </a:lnTo>
                  <a:close/>
                </a:path>
                <a:path w="2163445" h="787400">
                  <a:moveTo>
                    <a:pt x="950976" y="754989"/>
                  </a:moveTo>
                  <a:lnTo>
                    <a:pt x="942720" y="755472"/>
                  </a:lnTo>
                  <a:lnTo>
                    <a:pt x="912240" y="756894"/>
                  </a:lnTo>
                  <a:lnTo>
                    <a:pt x="880363" y="757847"/>
                  </a:lnTo>
                  <a:lnTo>
                    <a:pt x="864869" y="758062"/>
                  </a:lnTo>
                  <a:lnTo>
                    <a:pt x="865251" y="787018"/>
                  </a:lnTo>
                  <a:lnTo>
                    <a:pt x="880744" y="786803"/>
                  </a:lnTo>
                  <a:lnTo>
                    <a:pt x="913002" y="785837"/>
                  </a:lnTo>
                  <a:lnTo>
                    <a:pt x="944117" y="784402"/>
                  </a:lnTo>
                  <a:lnTo>
                    <a:pt x="952626" y="783907"/>
                  </a:lnTo>
                  <a:lnTo>
                    <a:pt x="950976" y="754989"/>
                  </a:lnTo>
                  <a:close/>
                </a:path>
                <a:path w="2163445" h="787400">
                  <a:moveTo>
                    <a:pt x="1065276" y="744613"/>
                  </a:moveTo>
                  <a:lnTo>
                    <a:pt x="1052956" y="746213"/>
                  </a:lnTo>
                  <a:lnTo>
                    <a:pt x="1027176" y="749134"/>
                  </a:lnTo>
                  <a:lnTo>
                    <a:pt x="1000125" y="751598"/>
                  </a:lnTo>
                  <a:lnTo>
                    <a:pt x="979677" y="753186"/>
                  </a:lnTo>
                  <a:lnTo>
                    <a:pt x="981837" y="782053"/>
                  </a:lnTo>
                  <a:lnTo>
                    <a:pt x="1002410" y="780465"/>
                  </a:lnTo>
                  <a:lnTo>
                    <a:pt x="1029842" y="777976"/>
                  </a:lnTo>
                  <a:lnTo>
                    <a:pt x="1056131" y="774992"/>
                  </a:lnTo>
                  <a:lnTo>
                    <a:pt x="1068958" y="773328"/>
                  </a:lnTo>
                  <a:lnTo>
                    <a:pt x="1065276" y="744613"/>
                  </a:lnTo>
                  <a:close/>
                </a:path>
                <a:path w="2163445" h="787400">
                  <a:moveTo>
                    <a:pt x="1177416" y="723582"/>
                  </a:moveTo>
                  <a:lnTo>
                    <a:pt x="1123441" y="735482"/>
                  </a:lnTo>
                  <a:lnTo>
                    <a:pt x="1093596" y="740575"/>
                  </a:lnTo>
                  <a:lnTo>
                    <a:pt x="1098041" y="769200"/>
                  </a:lnTo>
                  <a:lnTo>
                    <a:pt x="1150492" y="759663"/>
                  </a:lnTo>
                  <a:lnTo>
                    <a:pt x="1184402" y="751662"/>
                  </a:lnTo>
                  <a:lnTo>
                    <a:pt x="1177416" y="723582"/>
                  </a:lnTo>
                  <a:close/>
                </a:path>
                <a:path w="2163445" h="787400">
                  <a:moveTo>
                    <a:pt x="1282953" y="685406"/>
                  </a:moveTo>
                  <a:lnTo>
                    <a:pt x="1236471" y="705510"/>
                  </a:lnTo>
                  <a:lnTo>
                    <a:pt x="1204467" y="716127"/>
                  </a:lnTo>
                  <a:lnTo>
                    <a:pt x="1213103" y="743775"/>
                  </a:lnTo>
                  <a:lnTo>
                    <a:pt x="1262379" y="726592"/>
                  </a:lnTo>
                  <a:lnTo>
                    <a:pt x="1296289" y="711123"/>
                  </a:lnTo>
                  <a:lnTo>
                    <a:pt x="1282953" y="685406"/>
                  </a:lnTo>
                  <a:close/>
                </a:path>
                <a:path w="2163445" h="787400">
                  <a:moveTo>
                    <a:pt x="1369694" y="619429"/>
                  </a:moveTo>
                  <a:lnTo>
                    <a:pt x="1336802" y="651446"/>
                  </a:lnTo>
                  <a:lnTo>
                    <a:pt x="1307210" y="671982"/>
                  </a:lnTo>
                  <a:lnTo>
                    <a:pt x="1322577" y="696493"/>
                  </a:lnTo>
                  <a:lnTo>
                    <a:pt x="1354327" y="674509"/>
                  </a:lnTo>
                  <a:lnTo>
                    <a:pt x="1382776" y="648385"/>
                  </a:lnTo>
                  <a:lnTo>
                    <a:pt x="1392301" y="637578"/>
                  </a:lnTo>
                  <a:lnTo>
                    <a:pt x="1369694" y="619429"/>
                  </a:lnTo>
                  <a:close/>
                </a:path>
                <a:path w="2163445" h="787400">
                  <a:moveTo>
                    <a:pt x="1417065" y="521842"/>
                  </a:moveTo>
                  <a:lnTo>
                    <a:pt x="1401826" y="568070"/>
                  </a:lnTo>
                  <a:lnTo>
                    <a:pt x="1385823" y="597407"/>
                  </a:lnTo>
                  <a:lnTo>
                    <a:pt x="1410334" y="612787"/>
                  </a:lnTo>
                  <a:lnTo>
                    <a:pt x="1435989" y="560577"/>
                  </a:lnTo>
                  <a:lnTo>
                    <a:pt x="1445132" y="528700"/>
                  </a:lnTo>
                  <a:lnTo>
                    <a:pt x="1417065" y="521842"/>
                  </a:lnTo>
                  <a:close/>
                </a:path>
                <a:path w="2163445" h="787400">
                  <a:moveTo>
                    <a:pt x="1429765" y="409701"/>
                  </a:moveTo>
                  <a:lnTo>
                    <a:pt x="1427352" y="452627"/>
                  </a:lnTo>
                  <a:lnTo>
                    <a:pt x="1422907" y="492378"/>
                  </a:lnTo>
                  <a:lnTo>
                    <a:pt x="1422527" y="494410"/>
                  </a:lnTo>
                  <a:lnTo>
                    <a:pt x="1451102" y="499490"/>
                  </a:lnTo>
                  <a:lnTo>
                    <a:pt x="1451355" y="497458"/>
                  </a:lnTo>
                  <a:lnTo>
                    <a:pt x="1454150" y="476376"/>
                  </a:lnTo>
                  <a:lnTo>
                    <a:pt x="1456181" y="455294"/>
                  </a:lnTo>
                  <a:lnTo>
                    <a:pt x="1457578" y="434212"/>
                  </a:lnTo>
                  <a:lnTo>
                    <a:pt x="1458721" y="411098"/>
                  </a:lnTo>
                  <a:lnTo>
                    <a:pt x="1429765" y="409701"/>
                  </a:lnTo>
                  <a:close/>
                </a:path>
                <a:path w="2163445" h="787400">
                  <a:moveTo>
                    <a:pt x="1439926" y="292734"/>
                  </a:moveTo>
                  <a:lnTo>
                    <a:pt x="1436751" y="311657"/>
                  </a:lnTo>
                  <a:lnTo>
                    <a:pt x="1434338" y="331342"/>
                  </a:lnTo>
                  <a:lnTo>
                    <a:pt x="1432687" y="351408"/>
                  </a:lnTo>
                  <a:lnTo>
                    <a:pt x="1431163" y="380745"/>
                  </a:lnTo>
                  <a:lnTo>
                    <a:pt x="1460118" y="382269"/>
                  </a:lnTo>
                  <a:lnTo>
                    <a:pt x="1461642" y="352932"/>
                  </a:lnTo>
                  <a:lnTo>
                    <a:pt x="1463166" y="333755"/>
                  </a:lnTo>
                  <a:lnTo>
                    <a:pt x="1465579" y="315213"/>
                  </a:lnTo>
                  <a:lnTo>
                    <a:pt x="1468501" y="297560"/>
                  </a:lnTo>
                  <a:lnTo>
                    <a:pt x="1439926" y="292734"/>
                  </a:lnTo>
                  <a:close/>
                </a:path>
                <a:path w="2163445" h="787400">
                  <a:moveTo>
                    <a:pt x="1499234" y="184784"/>
                  </a:moveTo>
                  <a:lnTo>
                    <a:pt x="1466977" y="220217"/>
                  </a:lnTo>
                  <a:lnTo>
                    <a:pt x="1449451" y="255142"/>
                  </a:lnTo>
                  <a:lnTo>
                    <a:pt x="1447164" y="262762"/>
                  </a:lnTo>
                  <a:lnTo>
                    <a:pt x="1474851" y="271144"/>
                  </a:lnTo>
                  <a:lnTo>
                    <a:pt x="1477137" y="263651"/>
                  </a:lnTo>
                  <a:lnTo>
                    <a:pt x="1479930" y="256285"/>
                  </a:lnTo>
                  <a:lnTo>
                    <a:pt x="1502028" y="222249"/>
                  </a:lnTo>
                  <a:lnTo>
                    <a:pt x="1517777" y="207009"/>
                  </a:lnTo>
                  <a:lnTo>
                    <a:pt x="1499234" y="184784"/>
                  </a:lnTo>
                  <a:close/>
                </a:path>
                <a:path w="2163445" h="787400">
                  <a:moveTo>
                    <a:pt x="1603882" y="125983"/>
                  </a:moveTo>
                  <a:lnTo>
                    <a:pt x="1567688" y="141223"/>
                  </a:lnTo>
                  <a:lnTo>
                    <a:pt x="1527555" y="163448"/>
                  </a:lnTo>
                  <a:lnTo>
                    <a:pt x="1523238" y="166496"/>
                  </a:lnTo>
                  <a:lnTo>
                    <a:pt x="1539875" y="190118"/>
                  </a:lnTo>
                  <a:lnTo>
                    <a:pt x="1544192" y="187197"/>
                  </a:lnTo>
                  <a:lnTo>
                    <a:pt x="1561718" y="176783"/>
                  </a:lnTo>
                  <a:lnTo>
                    <a:pt x="1580768" y="167004"/>
                  </a:lnTo>
                  <a:lnTo>
                    <a:pt x="1601469" y="157987"/>
                  </a:lnTo>
                  <a:lnTo>
                    <a:pt x="1614296" y="153034"/>
                  </a:lnTo>
                  <a:lnTo>
                    <a:pt x="1603882" y="125983"/>
                  </a:lnTo>
                  <a:close/>
                </a:path>
                <a:path w="2163445" h="787400">
                  <a:moveTo>
                    <a:pt x="1717293" y="93344"/>
                  </a:moveTo>
                  <a:lnTo>
                    <a:pt x="1715262" y="93852"/>
                  </a:lnTo>
                  <a:lnTo>
                    <a:pt x="1688338" y="99948"/>
                  </a:lnTo>
                  <a:lnTo>
                    <a:pt x="1662429" y="106806"/>
                  </a:lnTo>
                  <a:lnTo>
                    <a:pt x="1637156" y="114299"/>
                  </a:lnTo>
                  <a:lnTo>
                    <a:pt x="1631695" y="116204"/>
                  </a:lnTo>
                  <a:lnTo>
                    <a:pt x="1640966" y="143636"/>
                  </a:lnTo>
                  <a:lnTo>
                    <a:pt x="1646427" y="141731"/>
                  </a:lnTo>
                  <a:lnTo>
                    <a:pt x="1670684" y="134619"/>
                  </a:lnTo>
                  <a:lnTo>
                    <a:pt x="1695703" y="127888"/>
                  </a:lnTo>
                  <a:lnTo>
                    <a:pt x="1721612" y="122046"/>
                  </a:lnTo>
                  <a:lnTo>
                    <a:pt x="1723135" y="121792"/>
                  </a:lnTo>
                  <a:lnTo>
                    <a:pt x="1717293" y="93344"/>
                  </a:lnTo>
                  <a:close/>
                </a:path>
                <a:path w="2163445" h="787400">
                  <a:moveTo>
                    <a:pt x="1832609" y="74421"/>
                  </a:moveTo>
                  <a:lnTo>
                    <a:pt x="1798319" y="78866"/>
                  </a:lnTo>
                  <a:lnTo>
                    <a:pt x="1746250" y="87629"/>
                  </a:lnTo>
                  <a:lnTo>
                    <a:pt x="1751076" y="116204"/>
                  </a:lnTo>
                  <a:lnTo>
                    <a:pt x="1803145" y="107441"/>
                  </a:lnTo>
                  <a:lnTo>
                    <a:pt x="1836419" y="103123"/>
                  </a:lnTo>
                  <a:lnTo>
                    <a:pt x="1832609" y="74421"/>
                  </a:lnTo>
                  <a:close/>
                </a:path>
                <a:path w="2163445" h="787400">
                  <a:moveTo>
                    <a:pt x="1948688" y="63372"/>
                  </a:moveTo>
                  <a:lnTo>
                    <a:pt x="1912365" y="66039"/>
                  </a:lnTo>
                  <a:lnTo>
                    <a:pt x="1861819" y="70865"/>
                  </a:lnTo>
                  <a:lnTo>
                    <a:pt x="1864614" y="99694"/>
                  </a:lnTo>
                  <a:lnTo>
                    <a:pt x="1915033" y="94868"/>
                  </a:lnTo>
                  <a:lnTo>
                    <a:pt x="1950846" y="92328"/>
                  </a:lnTo>
                  <a:lnTo>
                    <a:pt x="1948688" y="63372"/>
                  </a:lnTo>
                  <a:close/>
                </a:path>
                <a:path w="2163445" h="787400">
                  <a:moveTo>
                    <a:pt x="2065146" y="58165"/>
                  </a:moveTo>
                  <a:lnTo>
                    <a:pt x="2048510" y="58546"/>
                  </a:lnTo>
                  <a:lnTo>
                    <a:pt x="2022474" y="59435"/>
                  </a:lnTo>
                  <a:lnTo>
                    <a:pt x="1977897" y="61467"/>
                  </a:lnTo>
                  <a:lnTo>
                    <a:pt x="1979421" y="90423"/>
                  </a:lnTo>
                  <a:lnTo>
                    <a:pt x="1997328" y="89407"/>
                  </a:lnTo>
                  <a:lnTo>
                    <a:pt x="2023744" y="88264"/>
                  </a:lnTo>
                  <a:lnTo>
                    <a:pt x="2065782" y="87121"/>
                  </a:lnTo>
                  <a:lnTo>
                    <a:pt x="2065146" y="58165"/>
                  </a:lnTo>
                  <a:close/>
                </a:path>
                <a:path w="2163445" h="787400">
                  <a:moveTo>
                    <a:pt x="2076195" y="0"/>
                  </a:moveTo>
                  <a:lnTo>
                    <a:pt x="2076958" y="144779"/>
                  </a:lnTo>
                  <a:lnTo>
                    <a:pt x="2163444" y="72008"/>
                  </a:lnTo>
                  <a:lnTo>
                    <a:pt x="2076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315583" y="5208270"/>
            <a:ext cx="258445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End-to-end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  inspects payload, and  analyses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traffic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535940" y="6290109"/>
            <a:ext cx="186880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3522726" y="6290109"/>
            <a:ext cx="217677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endParaRPr dirty="0"/>
          </a:p>
        </p:txBody>
      </p:sp>
      <p:sp>
        <p:nvSpPr>
          <p:cNvPr id="47" name="object 47"/>
          <p:cNvSpPr txBox="1"/>
          <p:nvPr/>
        </p:nvSpPr>
        <p:spPr>
          <a:xfrm>
            <a:off x="8359140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3927</Words>
  <Application>Microsoft Office PowerPoint</Application>
  <PresentationFormat>Ekran Gösterisi (4:3)</PresentationFormat>
  <Paragraphs>789</Paragraphs>
  <Slides>60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60</vt:i4>
      </vt:variant>
    </vt:vector>
  </HeadingPairs>
  <TitlesOfParts>
    <vt:vector size="70" baseType="lpstr">
      <vt:lpstr>Calibri</vt:lpstr>
      <vt:lpstr>Arial</vt:lpstr>
      <vt:lpstr>Wingdings</vt:lpstr>
      <vt:lpstr>Times New Roman</vt:lpstr>
      <vt:lpstr>Cambria Math</vt:lpstr>
      <vt:lpstr>Courier New</vt:lpstr>
      <vt:lpstr>Cambria</vt:lpstr>
      <vt:lpstr>Sitka Small</vt:lpstr>
      <vt:lpstr>Consolas</vt:lpstr>
      <vt:lpstr>Office Theme</vt:lpstr>
      <vt:lpstr>PowerPoint Sunusu</vt:lpstr>
      <vt:lpstr>Outline</vt:lpstr>
      <vt:lpstr>Perimeter security analogy  Medieval Castle Defences</vt:lpstr>
      <vt:lpstr>Defending local networks Network Perimeter Security</vt:lpstr>
      <vt:lpstr>Firewalls</vt:lpstr>
      <vt:lpstr>Network perimeter security method:  Firewalls</vt:lpstr>
      <vt:lpstr>Firewalls: Overview 1</vt:lpstr>
      <vt:lpstr>Firewalls: Overview 2</vt:lpstr>
      <vt:lpstr>Types of Firewall Technology (vehicle analogy)</vt:lpstr>
      <vt:lpstr>Simple Packet Filter</vt:lpstr>
      <vt:lpstr>(Stateless) Packet Filter</vt:lpstr>
      <vt:lpstr>(Stateless) Packet Filters</vt:lpstr>
      <vt:lpstr>Problems with Stateless Filtering</vt:lpstr>
      <vt:lpstr>Stateful Filtering</vt:lpstr>
      <vt:lpstr>Stateful Packet Filters</vt:lpstr>
      <vt:lpstr>Stateful Packet Filters</vt:lpstr>
      <vt:lpstr>(Stateful) Packet Filter: Evaluation</vt:lpstr>
      <vt:lpstr>Personal Firewalls</vt:lpstr>
      <vt:lpstr>IPv4 Network Address Translation (NAT)</vt:lpstr>
      <vt:lpstr>IPv4 Network Address Translation (NAT)</vt:lpstr>
      <vt:lpstr>IPv4 NAT: + &amp; -</vt:lpstr>
      <vt:lpstr>Application Layer Proxy</vt:lpstr>
      <vt:lpstr>Next Generation Firewalls (NGFW)</vt:lpstr>
      <vt:lpstr>High performance NGFWs</vt:lpstr>
      <vt:lpstr>Inline Deep Packet Inspection</vt:lpstr>
      <vt:lpstr>TLS/SSL encrypted traffic inspection in firewalls</vt:lpstr>
      <vt:lpstr>TLS inspection attack with rogue proxy server</vt:lpstr>
      <vt:lpstr>Lenovo and the Superfish scam</vt:lpstr>
      <vt:lpstr>Application Proxy Firewalls + &amp; -</vt:lpstr>
      <vt:lpstr>Firewalls: Simple Firewall Architecture</vt:lpstr>
      <vt:lpstr>Firewalls: DMZ Firewall Architecture</vt:lpstr>
      <vt:lpstr>DMZ Example</vt:lpstr>
      <vt:lpstr>Intrusion Detection Systems (IDS) </vt:lpstr>
      <vt:lpstr>Intrusion Detection and Prevention</vt:lpstr>
      <vt:lpstr>Intrusion Detection Systems:</vt:lpstr>
      <vt:lpstr>Network IDS Deployment</vt:lpstr>
      <vt:lpstr>Intrusion Detection Techniques</vt:lpstr>
      <vt:lpstr>Popular NIDS</vt:lpstr>
      <vt:lpstr>Example: Vulnerability + Snort Rule</vt:lpstr>
      <vt:lpstr>Port Scanning</vt:lpstr>
      <vt:lpstr>Port Scanning</vt:lpstr>
      <vt:lpstr>Intrusion Detection Problems</vt:lpstr>
      <vt:lpstr>PowerPoint Sunusu</vt:lpstr>
      <vt:lpstr>Intrusion Detection Errors</vt:lpstr>
      <vt:lpstr>Base Rate Fallacy</vt:lpstr>
      <vt:lpstr>Base Rate Fallacy</vt:lpstr>
      <vt:lpstr>Remarks on Intrusion Detection</vt:lpstr>
      <vt:lpstr>Intrusion Prevention Systems</vt:lpstr>
      <vt:lpstr>Honeypots</vt:lpstr>
      <vt:lpstr>WLAN Security</vt:lpstr>
      <vt:lpstr>IEEE 802.11 Standards for WLAN</vt:lpstr>
      <vt:lpstr>802.11 WiFi Security</vt:lpstr>
      <vt:lpstr>IEEE 802 Terminology</vt:lpstr>
      <vt:lpstr>Network Components &amp; Architecture</vt:lpstr>
      <vt:lpstr>802.11i RSN Services and Protocols</vt:lpstr>
      <vt:lpstr>802.11i RSN Cryptographic Algorithms</vt:lpstr>
      <vt:lpstr>PowerPoint Sunusu</vt:lpstr>
      <vt:lpstr>802.11i WiFi Access Control</vt:lpstr>
      <vt:lpstr>When you don’t control the WLAN</vt:lpstr>
      <vt:lpstr>End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Audun Jøsang</dc:creator>
  <cp:lastModifiedBy>Furkan Gözükara</cp:lastModifiedBy>
  <cp:revision>4</cp:revision>
  <dcterms:created xsi:type="dcterms:W3CDTF">2020-11-30T22:49:28Z</dcterms:created>
  <dcterms:modified xsi:type="dcterms:W3CDTF">2020-12-26T21:47:04Z</dcterms:modified>
</cp:coreProperties>
</file>